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80" autoAdjust="0"/>
    <p:restoredTop sz="99765" autoAdjust="0"/>
  </p:normalViewPr>
  <p:slideViewPr>
    <p:cSldViewPr snapToGrid="0" showGuides="1">
      <p:cViewPr varScale="1">
        <p:scale>
          <a:sx n="110" d="100"/>
          <a:sy n="110" d="100"/>
        </p:scale>
        <p:origin x="-31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43565B-8BE4-41C6-97B6-CB2A7297700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CN" altLang="en-US"/>
        </a:p>
      </dgm:t>
    </dgm:pt>
    <dgm:pt modelId="{A82A4CD9-94A8-4080-BA96-6909BD234CC7}">
      <dgm:prSet phldrT="[文本]" custT="1"/>
      <dgm:spPr/>
      <dgm:t>
        <a:bodyPr vert="vert"/>
        <a:lstStyle/>
        <a:p>
          <a:r>
            <a:rPr lang="zh-CN" altLang="en-US" sz="2000" dirty="0">
              <a:solidFill>
                <a:schemeClr val="tx1"/>
              </a:solidFill>
            </a:rPr>
            <a:t>核</a:t>
          </a:r>
          <a:endParaRPr lang="en-US" altLang="zh-CN" sz="2000" dirty="0">
            <a:solidFill>
              <a:schemeClr val="tx1"/>
            </a:solidFill>
          </a:endParaRPr>
        </a:p>
        <a:p>
          <a:r>
            <a:rPr lang="zh-CN" altLang="en-US" sz="2000" dirty="0">
              <a:solidFill>
                <a:schemeClr val="tx1"/>
              </a:solidFill>
            </a:rPr>
            <a:t>心</a:t>
          </a:r>
          <a:endParaRPr lang="en-US" altLang="zh-CN" sz="2000" dirty="0">
            <a:solidFill>
              <a:schemeClr val="tx1"/>
            </a:solidFill>
          </a:endParaRPr>
        </a:p>
        <a:p>
          <a:r>
            <a:rPr lang="zh-CN" altLang="en-US" sz="2000" dirty="0">
              <a:solidFill>
                <a:schemeClr val="tx1"/>
              </a:solidFill>
            </a:rPr>
            <a:t>模</a:t>
          </a:r>
          <a:endParaRPr lang="en-US" altLang="zh-CN" sz="2000" dirty="0">
            <a:solidFill>
              <a:schemeClr val="tx1"/>
            </a:solidFill>
          </a:endParaRPr>
        </a:p>
        <a:p>
          <a:r>
            <a:rPr lang="zh-CN" altLang="en-US" sz="2000" dirty="0">
              <a:solidFill>
                <a:schemeClr val="tx1"/>
              </a:solidFill>
            </a:rPr>
            <a:t>块</a:t>
          </a:r>
        </a:p>
      </dgm:t>
    </dgm:pt>
    <dgm:pt modelId="{6EF31FF5-C78C-4D65-99AD-E11A5204EE45}" type="parTrans" cxnId="{1EA7B70A-9682-4BE1-B382-4E417E297574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EBEE37EE-4621-45E0-9690-E4C246741842}" type="sibTrans" cxnId="{1EA7B70A-9682-4BE1-B382-4E417E297574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4737C259-4E98-41FE-A70F-44579017C380}">
      <dgm:prSet phldrT="[文本]" custT="1"/>
      <dgm:spPr/>
      <dgm:t>
        <a:bodyPr/>
        <a:lstStyle/>
        <a:p>
          <a:r>
            <a:rPr lang="zh-CN" altLang="en-US" sz="2000" dirty="0" smtClean="0">
              <a:solidFill>
                <a:schemeClr val="tx1"/>
              </a:solidFill>
            </a:rPr>
            <a:t>历史查询</a:t>
          </a:r>
          <a:endParaRPr lang="zh-CN" altLang="en-US" sz="2000" dirty="0">
            <a:solidFill>
              <a:schemeClr val="tx1"/>
            </a:solidFill>
          </a:endParaRPr>
        </a:p>
      </dgm:t>
    </dgm:pt>
    <dgm:pt modelId="{08FA8780-47B3-4BC3-905F-C54072C80789}" type="parTrans" cxnId="{F10FA570-4239-4E41-8454-271A6F3DC98C}">
      <dgm:prSet custT="1"/>
      <dgm:spPr/>
      <dgm:t>
        <a:bodyPr/>
        <a:lstStyle/>
        <a:p>
          <a:endParaRPr lang="zh-CN" altLang="en-US" sz="900">
            <a:solidFill>
              <a:schemeClr val="tx1"/>
            </a:solidFill>
          </a:endParaRPr>
        </a:p>
      </dgm:t>
    </dgm:pt>
    <dgm:pt modelId="{FADCE25C-77C4-43A5-84D5-2DF30808BC52}" type="sibTrans" cxnId="{F10FA570-4239-4E41-8454-271A6F3DC98C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2A7A5A0C-9743-4542-8DC8-1C28C92A2851}">
      <dgm:prSet phldrT="[文本]" custT="1"/>
      <dgm:spPr/>
      <dgm:t>
        <a:bodyPr/>
        <a:lstStyle/>
        <a:p>
          <a:r>
            <a:rPr lang="zh-CN" altLang="en-US" sz="2000" dirty="0">
              <a:solidFill>
                <a:schemeClr val="tx1"/>
              </a:solidFill>
            </a:rPr>
            <a:t>时间</a:t>
          </a:r>
        </a:p>
      </dgm:t>
    </dgm:pt>
    <dgm:pt modelId="{C02066A6-0F22-4A05-A72D-0969F53421AE}" type="parTrans" cxnId="{5F85AB29-90DC-46F4-957D-04D529A12B28}">
      <dgm:prSet custT="1"/>
      <dgm:spPr>
        <a:ln>
          <a:solidFill>
            <a:srgbClr val="FFC000"/>
          </a:solidFill>
        </a:ln>
      </dgm:spPr>
      <dgm:t>
        <a:bodyPr/>
        <a:lstStyle/>
        <a:p>
          <a:endParaRPr lang="zh-CN" altLang="en-US" sz="900">
            <a:solidFill>
              <a:schemeClr val="tx1"/>
            </a:solidFill>
          </a:endParaRPr>
        </a:p>
      </dgm:t>
    </dgm:pt>
    <dgm:pt modelId="{E996089E-5862-4E82-A9B5-236D1F6D01BA}" type="sibTrans" cxnId="{5F85AB29-90DC-46F4-957D-04D529A12B28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3A019BB8-FA41-4383-B5FB-31A257144D2D}">
      <dgm:prSet phldrT="[文本]" custT="1"/>
      <dgm:spPr/>
      <dgm:t>
        <a:bodyPr/>
        <a:lstStyle/>
        <a:p>
          <a:r>
            <a:rPr lang="zh-CN" altLang="en-US" sz="2000" dirty="0">
              <a:solidFill>
                <a:schemeClr val="tx1"/>
              </a:solidFill>
            </a:rPr>
            <a:t>强度</a:t>
          </a:r>
        </a:p>
      </dgm:t>
    </dgm:pt>
    <dgm:pt modelId="{2021B174-D970-4F42-829C-4FE0220E2572}" type="parTrans" cxnId="{8EF28591-4455-4ADC-83DA-DC04AE9A9D1C}">
      <dgm:prSet custT="1"/>
      <dgm:spPr>
        <a:ln>
          <a:solidFill>
            <a:srgbClr val="FFC000"/>
          </a:solidFill>
        </a:ln>
      </dgm:spPr>
      <dgm:t>
        <a:bodyPr/>
        <a:lstStyle/>
        <a:p>
          <a:endParaRPr lang="zh-CN" altLang="en-US" sz="900">
            <a:solidFill>
              <a:schemeClr val="tx1"/>
            </a:solidFill>
          </a:endParaRPr>
        </a:p>
      </dgm:t>
    </dgm:pt>
    <dgm:pt modelId="{F92F9F18-638A-4B2A-A0B3-E5834B029421}" type="sibTrans" cxnId="{8EF28591-4455-4ADC-83DA-DC04AE9A9D1C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A8958D13-DBE7-4819-B30C-F72DA204AC5B}">
      <dgm:prSet phldrT="[文本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zh-CN" altLang="en-US" sz="2000" dirty="0" smtClean="0">
              <a:solidFill>
                <a:schemeClr val="tx1"/>
              </a:solidFill>
            </a:rPr>
            <a:t>统计展示</a:t>
          </a:r>
          <a:endParaRPr lang="zh-CN" altLang="en-US" sz="2000" dirty="0">
            <a:solidFill>
              <a:schemeClr val="tx1"/>
            </a:solidFill>
          </a:endParaRPr>
        </a:p>
      </dgm:t>
    </dgm:pt>
    <dgm:pt modelId="{4A5F69D8-D7D2-4447-9689-17D60245A63B}" type="parTrans" cxnId="{D9DEC7A9-AA10-465E-AA25-DA30D8664BC4}">
      <dgm:prSet custT="1"/>
      <dgm:spPr/>
      <dgm:t>
        <a:bodyPr/>
        <a:lstStyle/>
        <a:p>
          <a:endParaRPr lang="zh-CN" altLang="en-US" sz="900">
            <a:solidFill>
              <a:schemeClr val="tx1"/>
            </a:solidFill>
          </a:endParaRPr>
        </a:p>
      </dgm:t>
    </dgm:pt>
    <dgm:pt modelId="{A58152C3-452E-4749-A706-A56191665A2C}" type="sibTrans" cxnId="{D9DEC7A9-AA10-465E-AA25-DA30D8664BC4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AD0449EA-590A-4B50-A127-BE7C835C30A8}">
      <dgm:prSet phldrT="[文本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zh-CN" altLang="en-US" sz="2000" dirty="0">
              <a:solidFill>
                <a:schemeClr val="tx1"/>
              </a:solidFill>
            </a:rPr>
            <a:t>台风路径图</a:t>
          </a:r>
        </a:p>
      </dgm:t>
    </dgm:pt>
    <dgm:pt modelId="{1C705A5E-7B54-468B-8B26-19D25AE65AF7}" type="parTrans" cxnId="{13739FAB-413E-41E4-9A54-E70D2E2D11F4}">
      <dgm:prSet custT="1"/>
      <dgm:spPr/>
      <dgm:t>
        <a:bodyPr/>
        <a:lstStyle/>
        <a:p>
          <a:endParaRPr lang="zh-CN" altLang="en-US" sz="900">
            <a:solidFill>
              <a:schemeClr val="tx1"/>
            </a:solidFill>
          </a:endParaRPr>
        </a:p>
      </dgm:t>
    </dgm:pt>
    <dgm:pt modelId="{50635311-694A-4A0C-B83D-4660EE86BE3B}" type="sibTrans" cxnId="{13739FAB-413E-41E4-9A54-E70D2E2D11F4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C116E459-5881-4924-A925-0BC88186B98E}">
      <dgm:prSet custT="1"/>
      <dgm:spPr/>
      <dgm:t>
        <a:bodyPr/>
        <a:lstStyle/>
        <a:p>
          <a:r>
            <a:rPr lang="zh-CN" altLang="en-US" sz="2000" dirty="0">
              <a:solidFill>
                <a:schemeClr val="tx1"/>
              </a:solidFill>
            </a:rPr>
            <a:t>路径类型</a:t>
          </a:r>
        </a:p>
      </dgm:t>
    </dgm:pt>
    <dgm:pt modelId="{C30942BD-9C37-4020-A9F5-178E2051CC66}" type="parTrans" cxnId="{54AD9F22-FBF2-4BA0-BB78-BF31002CF861}">
      <dgm:prSet custT="1"/>
      <dgm:spPr>
        <a:ln>
          <a:solidFill>
            <a:srgbClr val="FFC000"/>
          </a:solidFill>
        </a:ln>
      </dgm:spPr>
      <dgm:t>
        <a:bodyPr/>
        <a:lstStyle/>
        <a:p>
          <a:endParaRPr lang="zh-CN" altLang="en-US" sz="900">
            <a:solidFill>
              <a:schemeClr val="tx1"/>
            </a:solidFill>
          </a:endParaRPr>
        </a:p>
      </dgm:t>
    </dgm:pt>
    <dgm:pt modelId="{118B5B1C-83AB-4F54-8A10-15AE7013FC41}" type="sibTrans" cxnId="{54AD9F22-FBF2-4BA0-BB78-BF31002CF861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CC1E7248-F4D2-4A66-A632-53D20038B850}">
      <dgm:prSet custT="1"/>
      <dgm:spPr/>
      <dgm:t>
        <a:bodyPr/>
        <a:lstStyle/>
        <a:p>
          <a:r>
            <a:rPr lang="zh-CN" altLang="en-US" sz="2000" dirty="0">
              <a:solidFill>
                <a:schemeClr val="tx1"/>
              </a:solidFill>
            </a:rPr>
            <a:t>路径相似</a:t>
          </a:r>
        </a:p>
      </dgm:t>
    </dgm:pt>
    <dgm:pt modelId="{0BE1F82C-834B-4A33-B350-3B07848B3F31}" type="parTrans" cxnId="{F19D405F-6AB8-4755-8F5A-873BB098557E}">
      <dgm:prSet custT="1"/>
      <dgm:spPr>
        <a:solidFill>
          <a:schemeClr val="accent2"/>
        </a:solidFill>
        <a:ln>
          <a:solidFill>
            <a:srgbClr val="FFC000"/>
          </a:solidFill>
        </a:ln>
      </dgm:spPr>
      <dgm:t>
        <a:bodyPr/>
        <a:lstStyle/>
        <a:p>
          <a:endParaRPr lang="zh-CN" altLang="en-US" sz="900">
            <a:solidFill>
              <a:schemeClr val="tx1"/>
            </a:solidFill>
          </a:endParaRPr>
        </a:p>
      </dgm:t>
    </dgm:pt>
    <dgm:pt modelId="{45185F52-6076-4073-8C84-1823FBF22A11}" type="sibTrans" cxnId="{F19D405F-6AB8-4755-8F5A-873BB098557E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220114B2-2555-4E71-91A6-57E83F5D6F53}">
      <dgm:prSet custT="1"/>
      <dgm:spPr/>
      <dgm:t>
        <a:bodyPr/>
        <a:lstStyle/>
        <a:p>
          <a:r>
            <a:rPr lang="zh-CN" altLang="en-US" sz="2000" dirty="0">
              <a:solidFill>
                <a:schemeClr val="tx1"/>
              </a:solidFill>
            </a:rPr>
            <a:t>路径相交</a:t>
          </a:r>
        </a:p>
      </dgm:t>
    </dgm:pt>
    <dgm:pt modelId="{DFCFE015-6FEA-4F0C-980C-A12374E6D5CE}" type="parTrans" cxnId="{8339D0E5-9CFF-494F-9CA8-6953DA8AF56F}">
      <dgm:prSet custT="1"/>
      <dgm:spPr>
        <a:ln>
          <a:solidFill>
            <a:srgbClr val="FFC000"/>
          </a:solidFill>
        </a:ln>
      </dgm:spPr>
      <dgm:t>
        <a:bodyPr/>
        <a:lstStyle/>
        <a:p>
          <a:endParaRPr lang="zh-CN" altLang="en-US" sz="900">
            <a:solidFill>
              <a:schemeClr val="tx1"/>
            </a:solidFill>
          </a:endParaRPr>
        </a:p>
      </dgm:t>
    </dgm:pt>
    <dgm:pt modelId="{33DCBF9C-958D-4968-90D6-E36CA623EA84}" type="sibTrans" cxnId="{8339D0E5-9CFF-494F-9CA8-6953DA8AF56F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8DAB9A45-FC50-4A43-AAD3-FF514641650A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zh-CN" altLang="en-US" sz="2000" dirty="0">
              <a:solidFill>
                <a:schemeClr val="tx1"/>
              </a:solidFill>
            </a:rPr>
            <a:t>统计图</a:t>
          </a:r>
        </a:p>
      </dgm:t>
    </dgm:pt>
    <dgm:pt modelId="{284C7DF3-0DDC-4888-A1E5-9AB3BE0CCA3E}" type="parTrans" cxnId="{23382EC4-B4CB-42F2-BF08-002C6720B416}">
      <dgm:prSet custT="1"/>
      <dgm:spPr/>
      <dgm:t>
        <a:bodyPr/>
        <a:lstStyle/>
        <a:p>
          <a:endParaRPr lang="zh-CN" altLang="en-US" sz="900">
            <a:solidFill>
              <a:schemeClr val="tx1"/>
            </a:solidFill>
          </a:endParaRPr>
        </a:p>
      </dgm:t>
    </dgm:pt>
    <dgm:pt modelId="{9BCEB90E-6446-482F-A8B1-4AF45629EDC9}" type="sibTrans" cxnId="{23382EC4-B4CB-42F2-BF08-002C6720B416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C9FB8418-6D89-481E-AD89-7C19CB214D41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zh-CN" altLang="en-US" sz="2000" dirty="0">
              <a:solidFill>
                <a:schemeClr val="tx1"/>
              </a:solidFill>
            </a:rPr>
            <a:t>数据表格</a:t>
          </a:r>
        </a:p>
      </dgm:t>
    </dgm:pt>
    <dgm:pt modelId="{8DCC0054-355C-488D-9F68-49B7E34D79B5}" type="parTrans" cxnId="{AADE2368-BD14-4755-AF0A-DE205AD616C8}">
      <dgm:prSet custT="1"/>
      <dgm:spPr/>
      <dgm:t>
        <a:bodyPr/>
        <a:lstStyle/>
        <a:p>
          <a:endParaRPr lang="zh-CN" altLang="en-US" sz="900">
            <a:solidFill>
              <a:schemeClr val="tx1"/>
            </a:solidFill>
          </a:endParaRPr>
        </a:p>
      </dgm:t>
    </dgm:pt>
    <dgm:pt modelId="{5BEC9356-75AB-4529-A5F4-C853E215B9B9}" type="sibTrans" cxnId="{AADE2368-BD14-4755-AF0A-DE205AD616C8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029FEC8E-C4C8-4F59-AA7F-7A160BDFF240}">
      <dgm:prSet custT="1"/>
      <dgm:spPr/>
      <dgm:t>
        <a:bodyPr/>
        <a:lstStyle/>
        <a:p>
          <a:r>
            <a:rPr lang="zh-CN" altLang="en-US" sz="1800" dirty="0">
              <a:solidFill>
                <a:schemeClr val="tx1"/>
              </a:solidFill>
            </a:rPr>
            <a:t>可按生成时间、结束时间、生命周期分类筛选</a:t>
          </a:r>
        </a:p>
      </dgm:t>
    </dgm:pt>
    <dgm:pt modelId="{25BA637E-B5E6-4586-8F01-30F499ACDEA0}" type="parTrans" cxnId="{5EE545B1-34BC-4D13-A765-98280BF5B9B3}">
      <dgm:prSet custT="1"/>
      <dgm:spPr/>
      <dgm:t>
        <a:bodyPr/>
        <a:lstStyle/>
        <a:p>
          <a:endParaRPr lang="zh-CN" altLang="en-US" sz="900">
            <a:solidFill>
              <a:schemeClr val="tx1"/>
            </a:solidFill>
          </a:endParaRPr>
        </a:p>
      </dgm:t>
    </dgm:pt>
    <dgm:pt modelId="{E38F8B3C-44AD-4913-B93A-85E26306AA38}" type="sibTrans" cxnId="{5EE545B1-34BC-4D13-A765-98280BF5B9B3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9BE60567-92D5-4716-90CE-553A0AF083C0}">
      <dgm:prSet custT="1"/>
      <dgm:spPr/>
      <dgm:t>
        <a:bodyPr/>
        <a:lstStyle/>
        <a:p>
          <a:r>
            <a:rPr lang="zh-CN" altLang="en-US" sz="1800" dirty="0">
              <a:solidFill>
                <a:schemeClr val="tx1"/>
              </a:solidFill>
            </a:rPr>
            <a:t>可按风速、风级、气压筛选</a:t>
          </a:r>
        </a:p>
      </dgm:t>
    </dgm:pt>
    <dgm:pt modelId="{57E6E905-7C4C-4832-ADCA-1D513633C5AF}" type="parTrans" cxnId="{64473193-FEE5-4AE9-A962-D9FAFFC2C067}">
      <dgm:prSet custT="1"/>
      <dgm:spPr/>
      <dgm:t>
        <a:bodyPr/>
        <a:lstStyle/>
        <a:p>
          <a:endParaRPr lang="zh-CN" altLang="en-US" sz="900">
            <a:solidFill>
              <a:schemeClr val="tx1"/>
            </a:solidFill>
          </a:endParaRPr>
        </a:p>
      </dgm:t>
    </dgm:pt>
    <dgm:pt modelId="{3E3B8BE3-B420-4157-9D37-554747160ED7}" type="sibTrans" cxnId="{64473193-FEE5-4AE9-A962-D9FAFFC2C067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67F547EA-D3FF-4DB9-A008-7248DC961A06}">
      <dgm:prSet custT="1"/>
      <dgm:spPr/>
      <dgm:t>
        <a:bodyPr/>
        <a:lstStyle/>
        <a:p>
          <a:r>
            <a:rPr lang="zh-CN" altLang="en-US" sz="1800" dirty="0">
              <a:solidFill>
                <a:schemeClr val="tx1"/>
              </a:solidFill>
            </a:rPr>
            <a:t>将传统的</a:t>
          </a:r>
          <a:r>
            <a:rPr lang="en-US" altLang="zh-CN" sz="1800" dirty="0">
              <a:solidFill>
                <a:schemeClr val="tx1"/>
              </a:solidFill>
            </a:rPr>
            <a:t>4</a:t>
          </a:r>
          <a:r>
            <a:rPr lang="zh-CN" altLang="en-US" sz="1800" dirty="0">
              <a:solidFill>
                <a:schemeClr val="tx1"/>
              </a:solidFill>
            </a:rPr>
            <a:t>种类型扩充为</a:t>
          </a:r>
          <a:r>
            <a:rPr lang="en-US" altLang="zh-CN" sz="1800" dirty="0">
              <a:solidFill>
                <a:schemeClr val="tx1"/>
              </a:solidFill>
            </a:rPr>
            <a:t>6</a:t>
          </a:r>
          <a:r>
            <a:rPr lang="zh-CN" altLang="en-US" sz="1800" dirty="0">
              <a:solidFill>
                <a:schemeClr val="tx1"/>
              </a:solidFill>
            </a:rPr>
            <a:t>种</a:t>
          </a:r>
        </a:p>
      </dgm:t>
    </dgm:pt>
    <dgm:pt modelId="{0FAF3220-ABAC-440B-973A-C8AD60AA62C3}" type="parTrans" cxnId="{9B3B18BD-4136-4D5A-8536-04A1BD46BD3B}">
      <dgm:prSet custT="1"/>
      <dgm:spPr/>
      <dgm:t>
        <a:bodyPr/>
        <a:lstStyle/>
        <a:p>
          <a:endParaRPr lang="zh-CN" altLang="en-US" sz="900">
            <a:solidFill>
              <a:schemeClr val="tx1"/>
            </a:solidFill>
          </a:endParaRPr>
        </a:p>
      </dgm:t>
    </dgm:pt>
    <dgm:pt modelId="{5F7D7B1F-EA67-441A-8A0A-6BC069CD4954}" type="sibTrans" cxnId="{9B3B18BD-4136-4D5A-8536-04A1BD46BD3B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A4387720-8C61-4CAD-98EF-FA823C2CD847}">
      <dgm:prSet custT="1"/>
      <dgm:spPr/>
      <dgm:t>
        <a:bodyPr/>
        <a:lstStyle/>
        <a:p>
          <a:r>
            <a:rPr lang="zh-CN" altLang="en-US" sz="1800" dirty="0">
              <a:solidFill>
                <a:schemeClr val="tx1"/>
              </a:solidFill>
            </a:rPr>
            <a:t>创新研发了缓冲区落点算法</a:t>
          </a:r>
        </a:p>
      </dgm:t>
    </dgm:pt>
    <dgm:pt modelId="{8A009D94-3983-442A-BFC3-741A504D03FE}" type="parTrans" cxnId="{9B747212-47AF-49ED-8BFD-7975FC4FF078}">
      <dgm:prSet custT="1"/>
      <dgm:spPr/>
      <dgm:t>
        <a:bodyPr/>
        <a:lstStyle/>
        <a:p>
          <a:endParaRPr lang="zh-CN" altLang="en-US" sz="900">
            <a:solidFill>
              <a:schemeClr val="tx1"/>
            </a:solidFill>
          </a:endParaRPr>
        </a:p>
      </dgm:t>
    </dgm:pt>
    <dgm:pt modelId="{5A79A1E8-1AB5-44E3-B593-C735E053C24F}" type="sibTrans" cxnId="{9B747212-47AF-49ED-8BFD-7975FC4FF078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7F76A6CB-CB16-411A-9C98-B5CAAD9B0CC6}">
      <dgm:prSet custT="1"/>
      <dgm:spPr/>
      <dgm:t>
        <a:bodyPr/>
        <a:lstStyle/>
        <a:p>
          <a:r>
            <a:rPr lang="zh-CN" altLang="en-US" sz="1800" dirty="0">
              <a:solidFill>
                <a:schemeClr val="tx1"/>
              </a:solidFill>
            </a:rPr>
            <a:t>可设定圆形、矩形、多边形或指定行政区划</a:t>
          </a:r>
        </a:p>
      </dgm:t>
    </dgm:pt>
    <dgm:pt modelId="{FB9F4989-B5DC-45B6-829F-89A3F59045D2}" type="parTrans" cxnId="{F99D4B00-8969-4A3C-892A-87C51D7C7445}">
      <dgm:prSet custT="1"/>
      <dgm:spPr/>
      <dgm:t>
        <a:bodyPr/>
        <a:lstStyle/>
        <a:p>
          <a:endParaRPr lang="zh-CN" altLang="en-US" sz="900">
            <a:solidFill>
              <a:schemeClr val="tx1"/>
            </a:solidFill>
          </a:endParaRPr>
        </a:p>
      </dgm:t>
    </dgm:pt>
    <dgm:pt modelId="{7F6BC6B5-3202-4DEF-A523-9E9B3C854591}" type="sibTrans" cxnId="{F99D4B00-8969-4A3C-892A-87C51D7C7445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F42B14CF-9F29-4C1B-80B9-2B659C92A9E4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CN" altLang="en-US" sz="1800" dirty="0">
              <a:solidFill>
                <a:schemeClr val="tx1"/>
              </a:solidFill>
            </a:rPr>
            <a:t>提供多种交互手段</a:t>
          </a:r>
        </a:p>
      </dgm:t>
    </dgm:pt>
    <dgm:pt modelId="{0460AF75-C6CA-443E-9BE2-B447FE557034}" type="parTrans" cxnId="{EA1030EF-BE56-4559-B205-F3E97722A09A}">
      <dgm:prSet custT="1"/>
      <dgm:spPr/>
      <dgm:t>
        <a:bodyPr/>
        <a:lstStyle/>
        <a:p>
          <a:endParaRPr lang="zh-CN" altLang="en-US" sz="900">
            <a:solidFill>
              <a:schemeClr val="tx1"/>
            </a:solidFill>
          </a:endParaRPr>
        </a:p>
      </dgm:t>
    </dgm:pt>
    <dgm:pt modelId="{F4E95459-07D5-4AF1-B748-4015300602E3}" type="sibTrans" cxnId="{EA1030EF-BE56-4559-B205-F3E97722A09A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92EECC6E-A74C-4174-9061-D32E295ABE49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CN" altLang="en-US" sz="1800" dirty="0">
              <a:solidFill>
                <a:schemeClr val="tx1"/>
              </a:solidFill>
            </a:rPr>
            <a:t>支持自选统计项目</a:t>
          </a:r>
          <a:r>
            <a:rPr lang="en-US" altLang="zh-CN" sz="1800" dirty="0">
              <a:solidFill>
                <a:schemeClr val="tx1"/>
              </a:solidFill>
            </a:rPr>
            <a:t>,</a:t>
          </a:r>
          <a:r>
            <a:rPr lang="zh-CN" altLang="en-US" sz="1800" dirty="0">
              <a:solidFill>
                <a:schemeClr val="tx1"/>
              </a:solidFill>
            </a:rPr>
            <a:t>可生成柱状图、折线图、饼图</a:t>
          </a:r>
        </a:p>
      </dgm:t>
    </dgm:pt>
    <dgm:pt modelId="{4DAFF4E5-4F37-4392-9775-4CDE15A0A0FF}" type="parTrans" cxnId="{0BE9A36A-B641-4EB9-9558-40D8B4660C13}">
      <dgm:prSet custT="1"/>
      <dgm:spPr/>
      <dgm:t>
        <a:bodyPr/>
        <a:lstStyle/>
        <a:p>
          <a:endParaRPr lang="zh-CN" altLang="en-US" sz="900">
            <a:solidFill>
              <a:schemeClr val="tx1"/>
            </a:solidFill>
          </a:endParaRPr>
        </a:p>
      </dgm:t>
    </dgm:pt>
    <dgm:pt modelId="{B168D732-F3D6-4D26-B551-571111FAD9DA}" type="sibTrans" cxnId="{0BE9A36A-B641-4EB9-9558-40D8B4660C13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2518B8E0-DEB8-4954-89A3-091FE23EA84D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CN" altLang="en-US" sz="1800" dirty="0">
              <a:solidFill>
                <a:schemeClr val="tx1"/>
              </a:solidFill>
            </a:rPr>
            <a:t>支持在线排序、筛选，可一键下载所有数据</a:t>
          </a:r>
        </a:p>
      </dgm:t>
    </dgm:pt>
    <dgm:pt modelId="{32FB38B4-043A-45B7-8FE2-DB6D5342575F}" type="parTrans" cxnId="{165B4B57-938C-4917-A138-7BBC4F764213}">
      <dgm:prSet custT="1"/>
      <dgm:spPr/>
      <dgm:t>
        <a:bodyPr/>
        <a:lstStyle/>
        <a:p>
          <a:endParaRPr lang="zh-CN" altLang="en-US" sz="900">
            <a:solidFill>
              <a:schemeClr val="tx1"/>
            </a:solidFill>
          </a:endParaRPr>
        </a:p>
      </dgm:t>
    </dgm:pt>
    <dgm:pt modelId="{77EC10E3-5B1E-495B-9256-D4463B11AE9E}" type="sibTrans" cxnId="{165B4B57-938C-4917-A138-7BBC4F764213}">
      <dgm:prSet/>
      <dgm:spPr/>
      <dgm:t>
        <a:bodyPr/>
        <a:lstStyle/>
        <a:p>
          <a:endParaRPr lang="zh-CN" altLang="en-US" sz="3200">
            <a:solidFill>
              <a:schemeClr val="tx1"/>
            </a:solidFill>
          </a:endParaRPr>
        </a:p>
      </dgm:t>
    </dgm:pt>
    <dgm:pt modelId="{D51DF917-CE3F-4B2F-9DD4-AC7A154B82C3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zh-CN" altLang="en-US" sz="2000" dirty="0" smtClean="0">
              <a:solidFill>
                <a:schemeClr val="tx1"/>
              </a:solidFill>
            </a:rPr>
            <a:t>实况展示</a:t>
          </a:r>
          <a:endParaRPr lang="zh-CN" altLang="en-US" sz="2000" dirty="0">
            <a:solidFill>
              <a:schemeClr val="tx1"/>
            </a:solidFill>
          </a:endParaRPr>
        </a:p>
      </dgm:t>
    </dgm:pt>
    <dgm:pt modelId="{6762016B-EC43-41B1-BF82-E44BF556B6EF}" type="parTrans" cxnId="{E82AECB3-2EC7-4365-9EDE-00CA7298FD83}">
      <dgm:prSet/>
      <dgm:spPr/>
      <dgm:t>
        <a:bodyPr/>
        <a:lstStyle/>
        <a:p>
          <a:endParaRPr lang="zh-CN" altLang="en-US"/>
        </a:p>
      </dgm:t>
    </dgm:pt>
    <dgm:pt modelId="{79DB528D-3CDB-4466-8CEE-B95AF352D3C3}" type="sibTrans" cxnId="{E82AECB3-2EC7-4365-9EDE-00CA7298FD83}">
      <dgm:prSet/>
      <dgm:spPr/>
      <dgm:t>
        <a:bodyPr/>
        <a:lstStyle/>
        <a:p>
          <a:endParaRPr lang="zh-CN" altLang="en-US"/>
        </a:p>
      </dgm:t>
    </dgm:pt>
    <dgm:pt modelId="{7CF0DEE7-9430-4A02-969C-4DA3ECB175F0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zh-CN" altLang="en-US" sz="2000" dirty="0" smtClean="0">
              <a:solidFill>
                <a:schemeClr val="tx1"/>
              </a:solidFill>
            </a:rPr>
            <a:t>防台圈</a:t>
          </a:r>
          <a:endParaRPr lang="zh-CN" altLang="en-US" sz="2000" dirty="0">
            <a:solidFill>
              <a:schemeClr val="tx1"/>
            </a:solidFill>
          </a:endParaRPr>
        </a:p>
      </dgm:t>
    </dgm:pt>
    <dgm:pt modelId="{C3FF90A9-FB3C-4599-ACB9-A2E90F521868}" type="parTrans" cxnId="{AAB13552-04F3-4013-A39D-940F638D7CF1}">
      <dgm:prSet/>
      <dgm:spPr/>
      <dgm:t>
        <a:bodyPr/>
        <a:lstStyle/>
        <a:p>
          <a:endParaRPr lang="zh-CN" altLang="en-US"/>
        </a:p>
      </dgm:t>
    </dgm:pt>
    <dgm:pt modelId="{BFD34D12-BF5E-4179-A75E-107F226DBD8C}" type="sibTrans" cxnId="{AAB13552-04F3-4013-A39D-940F638D7CF1}">
      <dgm:prSet/>
      <dgm:spPr/>
      <dgm:t>
        <a:bodyPr/>
        <a:lstStyle/>
        <a:p>
          <a:endParaRPr lang="zh-CN" altLang="en-US"/>
        </a:p>
      </dgm:t>
    </dgm:pt>
    <dgm:pt modelId="{DCEFE8F3-6D62-49E8-88EC-74E051E030D9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CN" altLang="en-US" sz="1800" dirty="0" smtClean="0">
              <a:solidFill>
                <a:schemeClr val="tx1"/>
              </a:solidFill>
            </a:rPr>
            <a:t>可自定义防台圈中心，自动解算经过时刻</a:t>
          </a:r>
          <a:endParaRPr lang="zh-CN" altLang="en-US" sz="1800" dirty="0">
            <a:solidFill>
              <a:schemeClr val="tx1"/>
            </a:solidFill>
          </a:endParaRPr>
        </a:p>
      </dgm:t>
    </dgm:pt>
    <dgm:pt modelId="{27A5DDD2-327F-4D60-9400-A88A413A5B24}" type="parTrans" cxnId="{761721F6-FC03-4A5C-AFEC-C3A4DE92AD7C}">
      <dgm:prSet/>
      <dgm:spPr/>
      <dgm:t>
        <a:bodyPr/>
        <a:lstStyle/>
        <a:p>
          <a:endParaRPr lang="zh-CN" altLang="en-US"/>
        </a:p>
      </dgm:t>
    </dgm:pt>
    <dgm:pt modelId="{AF430831-85C1-4A69-9CA5-AE6BF3035193}" type="sibTrans" cxnId="{761721F6-FC03-4A5C-AFEC-C3A4DE92AD7C}">
      <dgm:prSet/>
      <dgm:spPr/>
      <dgm:t>
        <a:bodyPr/>
        <a:lstStyle/>
        <a:p>
          <a:endParaRPr lang="zh-CN" altLang="en-US"/>
        </a:p>
      </dgm:t>
    </dgm:pt>
    <dgm:pt modelId="{A5731B42-03F5-41AB-A9CC-4D994BA1A658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zh-CN" altLang="en-US" sz="2000" dirty="0" smtClean="0">
              <a:solidFill>
                <a:schemeClr val="tx1"/>
              </a:solidFill>
            </a:rPr>
            <a:t>最近距离</a:t>
          </a:r>
          <a:endParaRPr lang="zh-CN" altLang="en-US" sz="2000" dirty="0">
            <a:solidFill>
              <a:schemeClr val="tx1"/>
            </a:solidFill>
          </a:endParaRPr>
        </a:p>
      </dgm:t>
    </dgm:pt>
    <dgm:pt modelId="{492997BF-E388-43A1-819B-C8BECC8DEB53}" type="parTrans" cxnId="{A28C0320-6C32-4262-8661-282889D0B629}">
      <dgm:prSet/>
      <dgm:spPr/>
      <dgm:t>
        <a:bodyPr/>
        <a:lstStyle/>
        <a:p>
          <a:endParaRPr lang="zh-CN" altLang="en-US"/>
        </a:p>
      </dgm:t>
    </dgm:pt>
    <dgm:pt modelId="{31686E36-568A-4FC5-AF5A-87E07CB86AD0}" type="sibTrans" cxnId="{A28C0320-6C32-4262-8661-282889D0B629}">
      <dgm:prSet/>
      <dgm:spPr/>
      <dgm:t>
        <a:bodyPr/>
        <a:lstStyle/>
        <a:p>
          <a:endParaRPr lang="zh-CN" altLang="en-US"/>
        </a:p>
      </dgm:t>
    </dgm:pt>
    <dgm:pt modelId="{F1C80144-974B-43C4-8096-3002FD46A273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CN" altLang="en-US" sz="1800" dirty="0" smtClean="0">
              <a:solidFill>
                <a:schemeClr val="tx1"/>
              </a:solidFill>
            </a:rPr>
            <a:t>可自选目标点位，自动解算最近距离和对应时刻</a:t>
          </a:r>
          <a:endParaRPr lang="zh-CN" altLang="en-US" sz="1800" dirty="0">
            <a:solidFill>
              <a:schemeClr val="tx1"/>
            </a:solidFill>
          </a:endParaRPr>
        </a:p>
      </dgm:t>
    </dgm:pt>
    <dgm:pt modelId="{E76F2858-DE63-4292-B47D-19BE164CE14A}" type="parTrans" cxnId="{0EF7507C-5AD9-49C0-9D37-FC8247A3285F}">
      <dgm:prSet/>
      <dgm:spPr/>
      <dgm:t>
        <a:bodyPr/>
        <a:lstStyle/>
        <a:p>
          <a:endParaRPr lang="zh-CN" altLang="en-US"/>
        </a:p>
      </dgm:t>
    </dgm:pt>
    <dgm:pt modelId="{5BD4F4D2-F54F-4C36-A13B-F1D850E0747F}" type="sibTrans" cxnId="{0EF7507C-5AD9-49C0-9D37-FC8247A3285F}">
      <dgm:prSet/>
      <dgm:spPr/>
      <dgm:t>
        <a:bodyPr/>
        <a:lstStyle/>
        <a:p>
          <a:endParaRPr lang="zh-CN" altLang="en-US"/>
        </a:p>
      </dgm:t>
    </dgm:pt>
    <dgm:pt modelId="{C3FA5873-9AE9-4458-8CE3-EE591BCFFC11}" type="pres">
      <dgm:prSet presAssocID="{2A43565B-8BE4-41C6-97B6-CB2A7297700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51ADF6A-67F8-445F-8F2B-BC16F92C4FF4}" type="pres">
      <dgm:prSet presAssocID="{A82A4CD9-94A8-4080-BA96-6909BD234CC7}" presName="root1" presStyleCnt="0"/>
      <dgm:spPr/>
    </dgm:pt>
    <dgm:pt modelId="{941F306C-FA66-49CF-8C2F-BCB5CB2BB7BE}" type="pres">
      <dgm:prSet presAssocID="{A82A4CD9-94A8-4080-BA96-6909BD234CC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18B133F-16EF-40D5-9151-004290159F35}" type="pres">
      <dgm:prSet presAssocID="{A82A4CD9-94A8-4080-BA96-6909BD234CC7}" presName="level2hierChild" presStyleCnt="0"/>
      <dgm:spPr/>
    </dgm:pt>
    <dgm:pt modelId="{FCE92852-6F0E-4183-A7C6-C6B31FCA2D70}" type="pres">
      <dgm:prSet presAssocID="{6762016B-EC43-41B1-BF82-E44BF556B6EF}" presName="conn2-1" presStyleLbl="parChTrans1D2" presStyleIdx="0" presStyleCnt="3"/>
      <dgm:spPr/>
    </dgm:pt>
    <dgm:pt modelId="{33511351-4912-411B-9785-D6DC23B6F70A}" type="pres">
      <dgm:prSet presAssocID="{6762016B-EC43-41B1-BF82-E44BF556B6EF}" presName="connTx" presStyleLbl="parChTrans1D2" presStyleIdx="0" presStyleCnt="3"/>
      <dgm:spPr/>
    </dgm:pt>
    <dgm:pt modelId="{CB99BD32-95B0-4997-B212-3815477177F2}" type="pres">
      <dgm:prSet presAssocID="{D51DF917-CE3F-4B2F-9DD4-AC7A154B82C3}" presName="root2" presStyleCnt="0"/>
      <dgm:spPr/>
    </dgm:pt>
    <dgm:pt modelId="{7479A721-3804-4697-BB94-BC576ABE0533}" type="pres">
      <dgm:prSet presAssocID="{D51DF917-CE3F-4B2F-9DD4-AC7A154B82C3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7AE6FA8B-08B0-42DD-9AD2-A402B1552AD0}" type="pres">
      <dgm:prSet presAssocID="{D51DF917-CE3F-4B2F-9DD4-AC7A154B82C3}" presName="level3hierChild" presStyleCnt="0"/>
      <dgm:spPr/>
    </dgm:pt>
    <dgm:pt modelId="{BA678651-CBBA-4B2A-BB0B-2389F0B5D419}" type="pres">
      <dgm:prSet presAssocID="{C3FF90A9-FB3C-4599-ACB9-A2E90F521868}" presName="conn2-1" presStyleLbl="parChTrans1D3" presStyleIdx="0" presStyleCnt="10"/>
      <dgm:spPr/>
    </dgm:pt>
    <dgm:pt modelId="{15E91285-1019-419B-A083-FA03931B85B3}" type="pres">
      <dgm:prSet presAssocID="{C3FF90A9-FB3C-4599-ACB9-A2E90F521868}" presName="connTx" presStyleLbl="parChTrans1D3" presStyleIdx="0" presStyleCnt="10"/>
      <dgm:spPr/>
    </dgm:pt>
    <dgm:pt modelId="{E4555797-3A3C-4A59-B6B8-BDD22F0B0BC3}" type="pres">
      <dgm:prSet presAssocID="{7CF0DEE7-9430-4A02-969C-4DA3ECB175F0}" presName="root2" presStyleCnt="0"/>
      <dgm:spPr/>
    </dgm:pt>
    <dgm:pt modelId="{BFC21C11-A156-466D-A0F7-3F1B281B7F38}" type="pres">
      <dgm:prSet presAssocID="{7CF0DEE7-9430-4A02-969C-4DA3ECB175F0}" presName="LevelTwoTextNode" presStyleLbl="node3" presStyleIdx="0" presStyleCnt="1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07D7279-B3FC-4BBC-BB5E-1EEA2CB8D8F7}" type="pres">
      <dgm:prSet presAssocID="{7CF0DEE7-9430-4A02-969C-4DA3ECB175F0}" presName="level3hierChild" presStyleCnt="0"/>
      <dgm:spPr/>
    </dgm:pt>
    <dgm:pt modelId="{CC8ACDCC-7DFB-4170-8328-4BB9C56C19E5}" type="pres">
      <dgm:prSet presAssocID="{27A5DDD2-327F-4D60-9400-A88A413A5B24}" presName="conn2-1" presStyleLbl="parChTrans1D4" presStyleIdx="0" presStyleCnt="10"/>
      <dgm:spPr/>
    </dgm:pt>
    <dgm:pt modelId="{A37E95BF-6433-42B4-B76D-85AA513AFA4F}" type="pres">
      <dgm:prSet presAssocID="{27A5DDD2-327F-4D60-9400-A88A413A5B24}" presName="connTx" presStyleLbl="parChTrans1D4" presStyleIdx="0" presStyleCnt="10"/>
      <dgm:spPr/>
    </dgm:pt>
    <dgm:pt modelId="{D6A77F08-CC11-4957-99D9-CF13814E6D10}" type="pres">
      <dgm:prSet presAssocID="{DCEFE8F3-6D62-49E8-88EC-74E051E030D9}" presName="root2" presStyleCnt="0"/>
      <dgm:spPr/>
    </dgm:pt>
    <dgm:pt modelId="{FFE6EBA3-7333-46FC-8313-4766810EEEF3}" type="pres">
      <dgm:prSet presAssocID="{DCEFE8F3-6D62-49E8-88EC-74E051E030D9}" presName="LevelTwoTextNode" presStyleLbl="node4" presStyleIdx="0" presStyleCnt="10" custScaleX="32651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11655C14-2AD2-4CD8-A06D-CD2A5B68964C}" type="pres">
      <dgm:prSet presAssocID="{DCEFE8F3-6D62-49E8-88EC-74E051E030D9}" presName="level3hierChild" presStyleCnt="0"/>
      <dgm:spPr/>
    </dgm:pt>
    <dgm:pt modelId="{DDDEDA78-B30C-489F-B918-FB68C512A8A6}" type="pres">
      <dgm:prSet presAssocID="{492997BF-E388-43A1-819B-C8BECC8DEB53}" presName="conn2-1" presStyleLbl="parChTrans1D3" presStyleIdx="1" presStyleCnt="10"/>
      <dgm:spPr/>
    </dgm:pt>
    <dgm:pt modelId="{4DB82A32-02AF-49A4-9C73-0E842B505E94}" type="pres">
      <dgm:prSet presAssocID="{492997BF-E388-43A1-819B-C8BECC8DEB53}" presName="connTx" presStyleLbl="parChTrans1D3" presStyleIdx="1" presStyleCnt="10"/>
      <dgm:spPr/>
    </dgm:pt>
    <dgm:pt modelId="{ECB13D02-DB3A-45F3-9146-F00280624712}" type="pres">
      <dgm:prSet presAssocID="{A5731B42-03F5-41AB-A9CC-4D994BA1A658}" presName="root2" presStyleCnt="0"/>
      <dgm:spPr/>
    </dgm:pt>
    <dgm:pt modelId="{31072B62-3AAE-43AD-A6CA-7E43E856E7EF}" type="pres">
      <dgm:prSet presAssocID="{A5731B42-03F5-41AB-A9CC-4D994BA1A658}" presName="LevelTwoTextNode" presStyleLbl="node3" presStyleIdx="1" presStyleCnt="1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97509349-818F-4FB2-B5CD-7E3AD694F863}" type="pres">
      <dgm:prSet presAssocID="{A5731B42-03F5-41AB-A9CC-4D994BA1A658}" presName="level3hierChild" presStyleCnt="0"/>
      <dgm:spPr/>
    </dgm:pt>
    <dgm:pt modelId="{7F57D486-5E55-419E-BCF9-5B603008D662}" type="pres">
      <dgm:prSet presAssocID="{E76F2858-DE63-4292-B47D-19BE164CE14A}" presName="conn2-1" presStyleLbl="parChTrans1D4" presStyleIdx="1" presStyleCnt="10"/>
      <dgm:spPr/>
    </dgm:pt>
    <dgm:pt modelId="{5D41BE01-F81A-4167-B2C3-37C6B70E84C8}" type="pres">
      <dgm:prSet presAssocID="{E76F2858-DE63-4292-B47D-19BE164CE14A}" presName="connTx" presStyleLbl="parChTrans1D4" presStyleIdx="1" presStyleCnt="10"/>
      <dgm:spPr/>
    </dgm:pt>
    <dgm:pt modelId="{C1036122-D253-43AF-99ED-5B8E59CBC87F}" type="pres">
      <dgm:prSet presAssocID="{F1C80144-974B-43C4-8096-3002FD46A273}" presName="root2" presStyleCnt="0"/>
      <dgm:spPr/>
    </dgm:pt>
    <dgm:pt modelId="{FC1270CF-F2F7-4214-9F7B-4C4B90423A24}" type="pres">
      <dgm:prSet presAssocID="{F1C80144-974B-43C4-8096-3002FD46A273}" presName="LevelTwoTextNode" presStyleLbl="node4" presStyleIdx="1" presStyleCnt="10" custScaleX="326925" custScaleY="10000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1F3AD6A-CB4D-4B83-9777-639F6EA14F09}" type="pres">
      <dgm:prSet presAssocID="{F1C80144-974B-43C4-8096-3002FD46A273}" presName="level3hierChild" presStyleCnt="0"/>
      <dgm:spPr/>
    </dgm:pt>
    <dgm:pt modelId="{4AAE399D-EB85-4C5C-B7C4-6D809841AE8E}" type="pres">
      <dgm:prSet presAssocID="{08FA8780-47B3-4BC3-905F-C54072C80789}" presName="conn2-1" presStyleLbl="parChTrans1D2" presStyleIdx="1" presStyleCnt="3"/>
      <dgm:spPr/>
      <dgm:t>
        <a:bodyPr/>
        <a:lstStyle/>
        <a:p>
          <a:endParaRPr lang="zh-CN" altLang="en-US"/>
        </a:p>
      </dgm:t>
    </dgm:pt>
    <dgm:pt modelId="{CAC89EE3-18A0-49DB-BA52-C85D10CA3DF6}" type="pres">
      <dgm:prSet presAssocID="{08FA8780-47B3-4BC3-905F-C54072C80789}" presName="connTx" presStyleLbl="parChTrans1D2" presStyleIdx="1" presStyleCnt="3"/>
      <dgm:spPr/>
      <dgm:t>
        <a:bodyPr/>
        <a:lstStyle/>
        <a:p>
          <a:endParaRPr lang="zh-CN" altLang="en-US"/>
        </a:p>
      </dgm:t>
    </dgm:pt>
    <dgm:pt modelId="{6BD858B1-89B3-484F-8ED6-D187842FD7C4}" type="pres">
      <dgm:prSet presAssocID="{4737C259-4E98-41FE-A70F-44579017C380}" presName="root2" presStyleCnt="0"/>
      <dgm:spPr/>
    </dgm:pt>
    <dgm:pt modelId="{55883512-C88A-4C5E-AC7F-81F2F2B7B399}" type="pres">
      <dgm:prSet presAssocID="{4737C259-4E98-41FE-A70F-44579017C380}" presName="LevelTwoTextNode" presStyleLbl="node2" presStyleIdx="1" presStyleCnt="3" custLinFactNeighborY="127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0FD8B3B-41D2-47EB-8604-AE91908B3CDB}" type="pres">
      <dgm:prSet presAssocID="{4737C259-4E98-41FE-A70F-44579017C380}" presName="level3hierChild" presStyleCnt="0"/>
      <dgm:spPr/>
    </dgm:pt>
    <dgm:pt modelId="{9534F5B0-573B-4D42-9A3C-372098E73AD1}" type="pres">
      <dgm:prSet presAssocID="{C02066A6-0F22-4A05-A72D-0969F53421AE}" presName="conn2-1" presStyleLbl="parChTrans1D3" presStyleIdx="2" presStyleCnt="10"/>
      <dgm:spPr/>
      <dgm:t>
        <a:bodyPr/>
        <a:lstStyle/>
        <a:p>
          <a:endParaRPr lang="zh-CN" altLang="en-US"/>
        </a:p>
      </dgm:t>
    </dgm:pt>
    <dgm:pt modelId="{FFC2B6B8-E5EA-4B66-976D-1C80EE896C5C}" type="pres">
      <dgm:prSet presAssocID="{C02066A6-0F22-4A05-A72D-0969F53421AE}" presName="connTx" presStyleLbl="parChTrans1D3" presStyleIdx="2" presStyleCnt="10"/>
      <dgm:spPr/>
      <dgm:t>
        <a:bodyPr/>
        <a:lstStyle/>
        <a:p>
          <a:endParaRPr lang="zh-CN" altLang="en-US"/>
        </a:p>
      </dgm:t>
    </dgm:pt>
    <dgm:pt modelId="{D8037699-5C93-4EDB-BB72-A6157DBABC57}" type="pres">
      <dgm:prSet presAssocID="{2A7A5A0C-9743-4542-8DC8-1C28C92A2851}" presName="root2" presStyleCnt="0"/>
      <dgm:spPr/>
    </dgm:pt>
    <dgm:pt modelId="{52622DA3-8E7E-4342-85C7-41EF1AF70B25}" type="pres">
      <dgm:prSet presAssocID="{2A7A5A0C-9743-4542-8DC8-1C28C92A2851}" presName="LevelTwoTextNode" presStyleLbl="node3" presStyleIdx="2" presStyleCnt="10" custLinFactNeighborY="1384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6F0F10F-4B71-4771-B5C6-246B95016DBD}" type="pres">
      <dgm:prSet presAssocID="{2A7A5A0C-9743-4542-8DC8-1C28C92A2851}" presName="level3hierChild" presStyleCnt="0"/>
      <dgm:spPr/>
    </dgm:pt>
    <dgm:pt modelId="{03E75FD6-9209-4EC4-9835-C0782A35853D}" type="pres">
      <dgm:prSet presAssocID="{25BA637E-B5E6-4586-8F01-30F499ACDEA0}" presName="conn2-1" presStyleLbl="parChTrans1D4" presStyleIdx="2" presStyleCnt="10"/>
      <dgm:spPr/>
      <dgm:t>
        <a:bodyPr/>
        <a:lstStyle/>
        <a:p>
          <a:endParaRPr lang="zh-CN" altLang="en-US"/>
        </a:p>
      </dgm:t>
    </dgm:pt>
    <dgm:pt modelId="{9A933FD4-5904-4E13-9D31-A2B4815EC8CD}" type="pres">
      <dgm:prSet presAssocID="{25BA637E-B5E6-4586-8F01-30F499ACDEA0}" presName="connTx" presStyleLbl="parChTrans1D4" presStyleIdx="2" presStyleCnt="10"/>
      <dgm:spPr/>
      <dgm:t>
        <a:bodyPr/>
        <a:lstStyle/>
        <a:p>
          <a:endParaRPr lang="zh-CN" altLang="en-US"/>
        </a:p>
      </dgm:t>
    </dgm:pt>
    <dgm:pt modelId="{220F9EA5-B585-429A-B388-C61B48761273}" type="pres">
      <dgm:prSet presAssocID="{029FEC8E-C4C8-4F59-AA7F-7A160BDFF240}" presName="root2" presStyleCnt="0"/>
      <dgm:spPr/>
    </dgm:pt>
    <dgm:pt modelId="{820AD306-6AD6-4323-BF6A-F8F217AA9496}" type="pres">
      <dgm:prSet presAssocID="{029FEC8E-C4C8-4F59-AA7F-7A160BDFF240}" presName="LevelTwoTextNode" presStyleLbl="node4" presStyleIdx="2" presStyleCnt="10" custScaleX="326627" custLinFactNeighborY="1282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0D89007-4E6F-4428-BA3B-3B91DCAF677D}" type="pres">
      <dgm:prSet presAssocID="{029FEC8E-C4C8-4F59-AA7F-7A160BDFF240}" presName="level3hierChild" presStyleCnt="0"/>
      <dgm:spPr/>
    </dgm:pt>
    <dgm:pt modelId="{B580B0A3-9F55-4B74-9FA9-8DE0E89D2B9E}" type="pres">
      <dgm:prSet presAssocID="{2021B174-D970-4F42-829C-4FE0220E2572}" presName="conn2-1" presStyleLbl="parChTrans1D3" presStyleIdx="3" presStyleCnt="10"/>
      <dgm:spPr/>
      <dgm:t>
        <a:bodyPr/>
        <a:lstStyle/>
        <a:p>
          <a:endParaRPr lang="zh-CN" altLang="en-US"/>
        </a:p>
      </dgm:t>
    </dgm:pt>
    <dgm:pt modelId="{DB4E61A7-50B1-45BE-AD8B-E537113E4E0D}" type="pres">
      <dgm:prSet presAssocID="{2021B174-D970-4F42-829C-4FE0220E2572}" presName="connTx" presStyleLbl="parChTrans1D3" presStyleIdx="3" presStyleCnt="10"/>
      <dgm:spPr/>
      <dgm:t>
        <a:bodyPr/>
        <a:lstStyle/>
        <a:p>
          <a:endParaRPr lang="zh-CN" altLang="en-US"/>
        </a:p>
      </dgm:t>
    </dgm:pt>
    <dgm:pt modelId="{B6BFE24A-FBDD-4E36-91A7-0F4F767786EC}" type="pres">
      <dgm:prSet presAssocID="{3A019BB8-FA41-4383-B5FB-31A257144D2D}" presName="root2" presStyleCnt="0"/>
      <dgm:spPr/>
    </dgm:pt>
    <dgm:pt modelId="{17E21B68-0939-4906-A439-37AE9523BFA8}" type="pres">
      <dgm:prSet presAssocID="{3A019BB8-FA41-4383-B5FB-31A257144D2D}" presName="LevelTwoTextNode" presStyleLbl="node3" presStyleIdx="3" presStyleCnt="10" custLinFactNeighborY="8168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D08DD318-B976-4DB2-B4EF-9643885AA799}" type="pres">
      <dgm:prSet presAssocID="{3A019BB8-FA41-4383-B5FB-31A257144D2D}" presName="level3hierChild" presStyleCnt="0"/>
      <dgm:spPr/>
    </dgm:pt>
    <dgm:pt modelId="{74CA6E6A-6C61-42FC-B234-6BA167EC1F93}" type="pres">
      <dgm:prSet presAssocID="{57E6E905-7C4C-4832-ADCA-1D513633C5AF}" presName="conn2-1" presStyleLbl="parChTrans1D4" presStyleIdx="3" presStyleCnt="10"/>
      <dgm:spPr/>
      <dgm:t>
        <a:bodyPr/>
        <a:lstStyle/>
        <a:p>
          <a:endParaRPr lang="zh-CN" altLang="en-US"/>
        </a:p>
      </dgm:t>
    </dgm:pt>
    <dgm:pt modelId="{48660286-F507-4F43-8A27-CCAC22C3178D}" type="pres">
      <dgm:prSet presAssocID="{57E6E905-7C4C-4832-ADCA-1D513633C5AF}" presName="connTx" presStyleLbl="parChTrans1D4" presStyleIdx="3" presStyleCnt="10"/>
      <dgm:spPr/>
      <dgm:t>
        <a:bodyPr/>
        <a:lstStyle/>
        <a:p>
          <a:endParaRPr lang="zh-CN" altLang="en-US"/>
        </a:p>
      </dgm:t>
    </dgm:pt>
    <dgm:pt modelId="{296E2F85-614F-4B88-BA73-8E983750659A}" type="pres">
      <dgm:prSet presAssocID="{9BE60567-92D5-4716-90CE-553A0AF083C0}" presName="root2" presStyleCnt="0"/>
      <dgm:spPr/>
    </dgm:pt>
    <dgm:pt modelId="{BC19F34E-3151-46E6-A1F8-AD9CCBC58086}" type="pres">
      <dgm:prSet presAssocID="{9BE60567-92D5-4716-90CE-553A0AF083C0}" presName="LevelTwoTextNode" presStyleLbl="node4" presStyleIdx="3" presStyleCnt="10" custScaleX="326627" custLinFactNeighborY="8168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47968CF-1613-4BBE-B148-D090C69BCDDD}" type="pres">
      <dgm:prSet presAssocID="{9BE60567-92D5-4716-90CE-553A0AF083C0}" presName="level3hierChild" presStyleCnt="0"/>
      <dgm:spPr/>
    </dgm:pt>
    <dgm:pt modelId="{9EC47902-1C8A-4C0A-AAB9-60C0A51F2E51}" type="pres">
      <dgm:prSet presAssocID="{C30942BD-9C37-4020-A9F5-178E2051CC66}" presName="conn2-1" presStyleLbl="parChTrans1D3" presStyleIdx="4" presStyleCnt="10"/>
      <dgm:spPr/>
      <dgm:t>
        <a:bodyPr/>
        <a:lstStyle/>
        <a:p>
          <a:endParaRPr lang="zh-CN" altLang="en-US"/>
        </a:p>
      </dgm:t>
    </dgm:pt>
    <dgm:pt modelId="{653F3CF3-2573-4847-B70E-5CCA80071D48}" type="pres">
      <dgm:prSet presAssocID="{C30942BD-9C37-4020-A9F5-178E2051CC66}" presName="connTx" presStyleLbl="parChTrans1D3" presStyleIdx="4" presStyleCnt="10"/>
      <dgm:spPr/>
      <dgm:t>
        <a:bodyPr/>
        <a:lstStyle/>
        <a:p>
          <a:endParaRPr lang="zh-CN" altLang="en-US"/>
        </a:p>
      </dgm:t>
    </dgm:pt>
    <dgm:pt modelId="{090FF930-0971-4113-AA15-985393855956}" type="pres">
      <dgm:prSet presAssocID="{C116E459-5881-4924-A925-0BC88186B98E}" presName="root2" presStyleCnt="0"/>
      <dgm:spPr/>
    </dgm:pt>
    <dgm:pt modelId="{8EFBDFF8-E194-449B-A745-F1BED50F89EB}" type="pres">
      <dgm:prSet presAssocID="{C116E459-5881-4924-A925-0BC88186B98E}" presName="LevelTwoTextNode" presStyleLbl="node3" presStyleIdx="4" presStyleCnt="10" custLinFactNeighborY="1318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CE20919-AA97-41E8-8839-82050E0B8178}" type="pres">
      <dgm:prSet presAssocID="{C116E459-5881-4924-A925-0BC88186B98E}" presName="level3hierChild" presStyleCnt="0"/>
      <dgm:spPr/>
    </dgm:pt>
    <dgm:pt modelId="{DB6CE58F-9357-469B-9E08-E90E06D680EE}" type="pres">
      <dgm:prSet presAssocID="{0FAF3220-ABAC-440B-973A-C8AD60AA62C3}" presName="conn2-1" presStyleLbl="parChTrans1D4" presStyleIdx="4" presStyleCnt="10"/>
      <dgm:spPr/>
      <dgm:t>
        <a:bodyPr/>
        <a:lstStyle/>
        <a:p>
          <a:endParaRPr lang="zh-CN" altLang="en-US"/>
        </a:p>
      </dgm:t>
    </dgm:pt>
    <dgm:pt modelId="{A0CB3A63-37BA-420A-B483-8A0A20FF82E7}" type="pres">
      <dgm:prSet presAssocID="{0FAF3220-ABAC-440B-973A-C8AD60AA62C3}" presName="connTx" presStyleLbl="parChTrans1D4" presStyleIdx="4" presStyleCnt="10"/>
      <dgm:spPr/>
      <dgm:t>
        <a:bodyPr/>
        <a:lstStyle/>
        <a:p>
          <a:endParaRPr lang="zh-CN" altLang="en-US"/>
        </a:p>
      </dgm:t>
    </dgm:pt>
    <dgm:pt modelId="{710F8A43-E6FA-4CE2-AFAB-0144F7C9E9EC}" type="pres">
      <dgm:prSet presAssocID="{67F547EA-D3FF-4DB9-A008-7248DC961A06}" presName="root2" presStyleCnt="0"/>
      <dgm:spPr/>
    </dgm:pt>
    <dgm:pt modelId="{44C9FE98-3E3F-4461-AFE6-2A4C3960C4FD}" type="pres">
      <dgm:prSet presAssocID="{67F547EA-D3FF-4DB9-A008-7248DC961A06}" presName="LevelTwoTextNode" presStyleLbl="node4" presStyleIdx="4" presStyleCnt="10" custScaleX="326627" custLinFactNeighborY="1318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992444F-E4F5-4CBD-B8BA-496DD90698F4}" type="pres">
      <dgm:prSet presAssocID="{67F547EA-D3FF-4DB9-A008-7248DC961A06}" presName="level3hierChild" presStyleCnt="0"/>
      <dgm:spPr/>
    </dgm:pt>
    <dgm:pt modelId="{10EF4326-89B4-477B-B200-CC5284769600}" type="pres">
      <dgm:prSet presAssocID="{0BE1F82C-834B-4A33-B350-3B07848B3F31}" presName="conn2-1" presStyleLbl="parChTrans1D3" presStyleIdx="5" presStyleCnt="10"/>
      <dgm:spPr/>
      <dgm:t>
        <a:bodyPr/>
        <a:lstStyle/>
        <a:p>
          <a:endParaRPr lang="zh-CN" altLang="en-US"/>
        </a:p>
      </dgm:t>
    </dgm:pt>
    <dgm:pt modelId="{6C7A5CFF-451D-4F50-A318-ACE83C3BB703}" type="pres">
      <dgm:prSet presAssocID="{0BE1F82C-834B-4A33-B350-3B07848B3F31}" presName="connTx" presStyleLbl="parChTrans1D3" presStyleIdx="5" presStyleCnt="10"/>
      <dgm:spPr/>
      <dgm:t>
        <a:bodyPr/>
        <a:lstStyle/>
        <a:p>
          <a:endParaRPr lang="zh-CN" altLang="en-US"/>
        </a:p>
      </dgm:t>
    </dgm:pt>
    <dgm:pt modelId="{1105EB56-EE24-406E-8EC4-0AF2A6AAFFE3}" type="pres">
      <dgm:prSet presAssocID="{CC1E7248-F4D2-4A66-A632-53D20038B850}" presName="root2" presStyleCnt="0"/>
      <dgm:spPr/>
    </dgm:pt>
    <dgm:pt modelId="{C6469D33-01B4-4C06-8DFC-303868D26689}" type="pres">
      <dgm:prSet presAssocID="{CC1E7248-F4D2-4A66-A632-53D20038B850}" presName="LevelTwoTextNode" presStyleLbl="node3" presStyleIdx="5" presStyleCnt="10" custLinFactNeighborY="-210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70A8E43-8B02-492F-9D97-EC506B9D1BF3}" type="pres">
      <dgm:prSet presAssocID="{CC1E7248-F4D2-4A66-A632-53D20038B850}" presName="level3hierChild" presStyleCnt="0"/>
      <dgm:spPr/>
    </dgm:pt>
    <dgm:pt modelId="{1B41EA31-02FD-4C50-ACC6-706B5E071F65}" type="pres">
      <dgm:prSet presAssocID="{8A009D94-3983-442A-BFC3-741A504D03FE}" presName="conn2-1" presStyleLbl="parChTrans1D4" presStyleIdx="5" presStyleCnt="10"/>
      <dgm:spPr/>
      <dgm:t>
        <a:bodyPr/>
        <a:lstStyle/>
        <a:p>
          <a:endParaRPr lang="zh-CN" altLang="en-US"/>
        </a:p>
      </dgm:t>
    </dgm:pt>
    <dgm:pt modelId="{780C7C11-CDD7-4B8B-96B4-0354CE5D4C81}" type="pres">
      <dgm:prSet presAssocID="{8A009D94-3983-442A-BFC3-741A504D03FE}" presName="connTx" presStyleLbl="parChTrans1D4" presStyleIdx="5" presStyleCnt="10"/>
      <dgm:spPr/>
      <dgm:t>
        <a:bodyPr/>
        <a:lstStyle/>
        <a:p>
          <a:endParaRPr lang="zh-CN" altLang="en-US"/>
        </a:p>
      </dgm:t>
    </dgm:pt>
    <dgm:pt modelId="{E1D4CA7A-C357-4035-9D1F-9F9E8D560FE4}" type="pres">
      <dgm:prSet presAssocID="{A4387720-8C61-4CAD-98EF-FA823C2CD847}" presName="root2" presStyleCnt="0"/>
      <dgm:spPr/>
    </dgm:pt>
    <dgm:pt modelId="{0D52EBFB-03C6-4F45-8B8B-87B94558490B}" type="pres">
      <dgm:prSet presAssocID="{A4387720-8C61-4CAD-98EF-FA823C2CD847}" presName="LevelTwoTextNode" presStyleLbl="node4" presStyleIdx="5" presStyleCnt="10" custScaleX="326627" custLinFactNeighborY="-210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9DAAE9AC-063E-465B-A56A-CC176306F188}" type="pres">
      <dgm:prSet presAssocID="{A4387720-8C61-4CAD-98EF-FA823C2CD847}" presName="level3hierChild" presStyleCnt="0"/>
      <dgm:spPr/>
    </dgm:pt>
    <dgm:pt modelId="{34E2FDF9-D1EA-4BDC-92C2-E6AF7BAF8D0F}" type="pres">
      <dgm:prSet presAssocID="{DFCFE015-6FEA-4F0C-980C-A12374E6D5CE}" presName="conn2-1" presStyleLbl="parChTrans1D3" presStyleIdx="6" presStyleCnt="10"/>
      <dgm:spPr/>
      <dgm:t>
        <a:bodyPr/>
        <a:lstStyle/>
        <a:p>
          <a:endParaRPr lang="zh-CN" altLang="en-US"/>
        </a:p>
      </dgm:t>
    </dgm:pt>
    <dgm:pt modelId="{2EBAD96B-7828-40BD-9068-06575308B8D1}" type="pres">
      <dgm:prSet presAssocID="{DFCFE015-6FEA-4F0C-980C-A12374E6D5CE}" presName="connTx" presStyleLbl="parChTrans1D3" presStyleIdx="6" presStyleCnt="10"/>
      <dgm:spPr/>
      <dgm:t>
        <a:bodyPr/>
        <a:lstStyle/>
        <a:p>
          <a:endParaRPr lang="zh-CN" altLang="en-US"/>
        </a:p>
      </dgm:t>
    </dgm:pt>
    <dgm:pt modelId="{78F975C6-3B05-4066-8668-D0A6C6C17942}" type="pres">
      <dgm:prSet presAssocID="{220114B2-2555-4E71-91A6-57E83F5D6F53}" presName="root2" presStyleCnt="0"/>
      <dgm:spPr/>
    </dgm:pt>
    <dgm:pt modelId="{87349E80-802C-462D-B9BA-618AD06897DF}" type="pres">
      <dgm:prSet presAssocID="{220114B2-2555-4E71-91A6-57E83F5D6F53}" presName="LevelTwoTextNode" presStyleLbl="node3" presStyleIdx="6" presStyleCnt="10" custLinFactNeighborY="-210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D61DB9D-519F-4397-B30B-254EEDA70D56}" type="pres">
      <dgm:prSet presAssocID="{220114B2-2555-4E71-91A6-57E83F5D6F53}" presName="level3hierChild" presStyleCnt="0"/>
      <dgm:spPr/>
    </dgm:pt>
    <dgm:pt modelId="{4AFECF16-BEB9-4C27-91D7-89F716A2BD58}" type="pres">
      <dgm:prSet presAssocID="{FB9F4989-B5DC-45B6-829F-89A3F59045D2}" presName="conn2-1" presStyleLbl="parChTrans1D4" presStyleIdx="6" presStyleCnt="10"/>
      <dgm:spPr/>
      <dgm:t>
        <a:bodyPr/>
        <a:lstStyle/>
        <a:p>
          <a:endParaRPr lang="zh-CN" altLang="en-US"/>
        </a:p>
      </dgm:t>
    </dgm:pt>
    <dgm:pt modelId="{FF07AAF4-DAE6-4E18-A65E-4EF34BF086F1}" type="pres">
      <dgm:prSet presAssocID="{FB9F4989-B5DC-45B6-829F-89A3F59045D2}" presName="connTx" presStyleLbl="parChTrans1D4" presStyleIdx="6" presStyleCnt="10"/>
      <dgm:spPr/>
      <dgm:t>
        <a:bodyPr/>
        <a:lstStyle/>
        <a:p>
          <a:endParaRPr lang="zh-CN" altLang="en-US"/>
        </a:p>
      </dgm:t>
    </dgm:pt>
    <dgm:pt modelId="{4339BDFB-E6A0-4108-96A1-F8CCD5778BFD}" type="pres">
      <dgm:prSet presAssocID="{7F76A6CB-CB16-411A-9C98-B5CAAD9B0CC6}" presName="root2" presStyleCnt="0"/>
      <dgm:spPr/>
    </dgm:pt>
    <dgm:pt modelId="{2D8A8D6A-6A99-45B2-B58D-629133644DEC}" type="pres">
      <dgm:prSet presAssocID="{7F76A6CB-CB16-411A-9C98-B5CAAD9B0CC6}" presName="LevelTwoTextNode" presStyleLbl="node4" presStyleIdx="6" presStyleCnt="10" custScaleX="326627" custLinFactNeighborY="-210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29A6F27-971D-4253-8FE7-93FBED1AF070}" type="pres">
      <dgm:prSet presAssocID="{7F76A6CB-CB16-411A-9C98-B5CAAD9B0CC6}" presName="level3hierChild" presStyleCnt="0"/>
      <dgm:spPr/>
    </dgm:pt>
    <dgm:pt modelId="{3E5160EB-60D1-4F23-923A-9449F9A84CC0}" type="pres">
      <dgm:prSet presAssocID="{4A5F69D8-D7D2-4447-9689-17D60245A63B}" presName="conn2-1" presStyleLbl="parChTrans1D2" presStyleIdx="2" presStyleCnt="3"/>
      <dgm:spPr/>
      <dgm:t>
        <a:bodyPr/>
        <a:lstStyle/>
        <a:p>
          <a:endParaRPr lang="zh-CN" altLang="en-US"/>
        </a:p>
      </dgm:t>
    </dgm:pt>
    <dgm:pt modelId="{03E6C1D7-57E2-4C94-A060-A09D3A371A70}" type="pres">
      <dgm:prSet presAssocID="{4A5F69D8-D7D2-4447-9689-17D60245A63B}" presName="connTx" presStyleLbl="parChTrans1D2" presStyleIdx="2" presStyleCnt="3"/>
      <dgm:spPr/>
      <dgm:t>
        <a:bodyPr/>
        <a:lstStyle/>
        <a:p>
          <a:endParaRPr lang="zh-CN" altLang="en-US"/>
        </a:p>
      </dgm:t>
    </dgm:pt>
    <dgm:pt modelId="{A71010C9-A299-4D99-85AE-9CF8C3F004E2}" type="pres">
      <dgm:prSet presAssocID="{A8958D13-DBE7-4819-B30C-F72DA204AC5B}" presName="root2" presStyleCnt="0"/>
      <dgm:spPr/>
    </dgm:pt>
    <dgm:pt modelId="{A9B3855D-F454-4321-8A21-BC3542D46399}" type="pres">
      <dgm:prSet presAssocID="{A8958D13-DBE7-4819-B30C-F72DA204AC5B}" presName="LevelTwoTextNode" presStyleLbl="node2" presStyleIdx="2" presStyleCnt="3" custLinFactNeighborY="17158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F812ED4-B8DA-4D0B-ADA7-6B763F4E472B}" type="pres">
      <dgm:prSet presAssocID="{A8958D13-DBE7-4819-B30C-F72DA204AC5B}" presName="level3hierChild" presStyleCnt="0"/>
      <dgm:spPr/>
    </dgm:pt>
    <dgm:pt modelId="{92E06E2B-13C2-4863-9779-19B580AFA55D}" type="pres">
      <dgm:prSet presAssocID="{1C705A5E-7B54-468B-8B26-19D25AE65AF7}" presName="conn2-1" presStyleLbl="parChTrans1D3" presStyleIdx="7" presStyleCnt="10"/>
      <dgm:spPr/>
      <dgm:t>
        <a:bodyPr/>
        <a:lstStyle/>
        <a:p>
          <a:endParaRPr lang="zh-CN" altLang="en-US"/>
        </a:p>
      </dgm:t>
    </dgm:pt>
    <dgm:pt modelId="{4787F996-66AF-4BB3-9D74-E235E73C613D}" type="pres">
      <dgm:prSet presAssocID="{1C705A5E-7B54-468B-8B26-19D25AE65AF7}" presName="connTx" presStyleLbl="parChTrans1D3" presStyleIdx="7" presStyleCnt="10"/>
      <dgm:spPr/>
      <dgm:t>
        <a:bodyPr/>
        <a:lstStyle/>
        <a:p>
          <a:endParaRPr lang="zh-CN" altLang="en-US"/>
        </a:p>
      </dgm:t>
    </dgm:pt>
    <dgm:pt modelId="{BBFE4E25-DDCB-4F3E-A332-13718F4CA228}" type="pres">
      <dgm:prSet presAssocID="{AD0449EA-590A-4B50-A127-BE7C835C30A8}" presName="root2" presStyleCnt="0"/>
      <dgm:spPr/>
    </dgm:pt>
    <dgm:pt modelId="{2C1E4988-BA65-44A6-944F-C94897CFF375}" type="pres">
      <dgm:prSet presAssocID="{AD0449EA-590A-4B50-A127-BE7C835C30A8}" presName="LevelTwoTextNode" presStyleLbl="node3" presStyleIdx="7" presStyleCnt="10" custLinFactNeighborY="2055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45C95CC-969F-424B-85ED-919B863E2535}" type="pres">
      <dgm:prSet presAssocID="{AD0449EA-590A-4B50-A127-BE7C835C30A8}" presName="level3hierChild" presStyleCnt="0"/>
      <dgm:spPr/>
    </dgm:pt>
    <dgm:pt modelId="{F7C3EDDA-72C5-4746-9C28-82C6875B3AEA}" type="pres">
      <dgm:prSet presAssocID="{0460AF75-C6CA-443E-9BE2-B447FE557034}" presName="conn2-1" presStyleLbl="parChTrans1D4" presStyleIdx="7" presStyleCnt="10"/>
      <dgm:spPr/>
      <dgm:t>
        <a:bodyPr/>
        <a:lstStyle/>
        <a:p>
          <a:endParaRPr lang="zh-CN" altLang="en-US"/>
        </a:p>
      </dgm:t>
    </dgm:pt>
    <dgm:pt modelId="{502F5C02-313A-4442-9512-57CBC6D69E8A}" type="pres">
      <dgm:prSet presAssocID="{0460AF75-C6CA-443E-9BE2-B447FE557034}" presName="connTx" presStyleLbl="parChTrans1D4" presStyleIdx="7" presStyleCnt="10"/>
      <dgm:spPr/>
      <dgm:t>
        <a:bodyPr/>
        <a:lstStyle/>
        <a:p>
          <a:endParaRPr lang="zh-CN" altLang="en-US"/>
        </a:p>
      </dgm:t>
    </dgm:pt>
    <dgm:pt modelId="{0CF05042-DF7C-40BD-9C24-3F4EE18F1121}" type="pres">
      <dgm:prSet presAssocID="{F42B14CF-9F29-4C1B-80B9-2B659C92A9E4}" presName="root2" presStyleCnt="0"/>
      <dgm:spPr/>
    </dgm:pt>
    <dgm:pt modelId="{2C62D28E-7CBE-483F-A51B-3555D7E7FFAF}" type="pres">
      <dgm:prSet presAssocID="{F42B14CF-9F29-4C1B-80B9-2B659C92A9E4}" presName="LevelTwoTextNode" presStyleLbl="node4" presStyleIdx="7" presStyleCnt="10" custScaleX="326627" custLinFactNeighborY="2055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4FB57C9-0876-424C-B493-F6BABA657632}" type="pres">
      <dgm:prSet presAssocID="{F42B14CF-9F29-4C1B-80B9-2B659C92A9E4}" presName="level3hierChild" presStyleCnt="0"/>
      <dgm:spPr/>
    </dgm:pt>
    <dgm:pt modelId="{462003C4-004D-4B64-AB0C-563A9CC7DDEE}" type="pres">
      <dgm:prSet presAssocID="{284C7DF3-0DDC-4888-A1E5-9AB3BE0CCA3E}" presName="conn2-1" presStyleLbl="parChTrans1D3" presStyleIdx="8" presStyleCnt="10"/>
      <dgm:spPr/>
      <dgm:t>
        <a:bodyPr/>
        <a:lstStyle/>
        <a:p>
          <a:endParaRPr lang="zh-CN" altLang="en-US"/>
        </a:p>
      </dgm:t>
    </dgm:pt>
    <dgm:pt modelId="{06DD98EC-E743-44BE-9838-5222B5D3BACC}" type="pres">
      <dgm:prSet presAssocID="{284C7DF3-0DDC-4888-A1E5-9AB3BE0CCA3E}" presName="connTx" presStyleLbl="parChTrans1D3" presStyleIdx="8" presStyleCnt="10"/>
      <dgm:spPr/>
      <dgm:t>
        <a:bodyPr/>
        <a:lstStyle/>
        <a:p>
          <a:endParaRPr lang="zh-CN" altLang="en-US"/>
        </a:p>
      </dgm:t>
    </dgm:pt>
    <dgm:pt modelId="{DC7AE407-E9E5-440D-BF7F-716F5FE05CCA}" type="pres">
      <dgm:prSet presAssocID="{8DAB9A45-FC50-4A43-AAD3-FF514641650A}" presName="root2" presStyleCnt="0"/>
      <dgm:spPr/>
    </dgm:pt>
    <dgm:pt modelId="{B5C1F1F4-2F57-4170-A31E-5367679D017A}" type="pres">
      <dgm:prSet presAssocID="{8DAB9A45-FC50-4A43-AAD3-FF514641650A}" presName="LevelTwoTextNode" presStyleLbl="node3" presStyleIdx="8" presStyleCnt="10" custLinFactNeighborY="1712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1F9D1A5-1D2B-4EA1-93AD-5B9D948F2B69}" type="pres">
      <dgm:prSet presAssocID="{8DAB9A45-FC50-4A43-AAD3-FF514641650A}" presName="level3hierChild" presStyleCnt="0"/>
      <dgm:spPr/>
    </dgm:pt>
    <dgm:pt modelId="{FFD3AD17-0A55-4B9E-AE0A-693140D0BB5A}" type="pres">
      <dgm:prSet presAssocID="{4DAFF4E5-4F37-4392-9775-4CDE15A0A0FF}" presName="conn2-1" presStyleLbl="parChTrans1D4" presStyleIdx="8" presStyleCnt="10"/>
      <dgm:spPr/>
      <dgm:t>
        <a:bodyPr/>
        <a:lstStyle/>
        <a:p>
          <a:endParaRPr lang="zh-CN" altLang="en-US"/>
        </a:p>
      </dgm:t>
    </dgm:pt>
    <dgm:pt modelId="{CB6F0444-882E-4C96-BC89-F9169D237A46}" type="pres">
      <dgm:prSet presAssocID="{4DAFF4E5-4F37-4392-9775-4CDE15A0A0FF}" presName="connTx" presStyleLbl="parChTrans1D4" presStyleIdx="8" presStyleCnt="10"/>
      <dgm:spPr/>
      <dgm:t>
        <a:bodyPr/>
        <a:lstStyle/>
        <a:p>
          <a:endParaRPr lang="zh-CN" altLang="en-US"/>
        </a:p>
      </dgm:t>
    </dgm:pt>
    <dgm:pt modelId="{1089D7AA-A49C-4F2A-8D27-7C4C97B645D9}" type="pres">
      <dgm:prSet presAssocID="{92EECC6E-A74C-4174-9061-D32E295ABE49}" presName="root2" presStyleCnt="0"/>
      <dgm:spPr/>
    </dgm:pt>
    <dgm:pt modelId="{1DD0DBD0-5868-4D36-B483-F285EB8AA0E5}" type="pres">
      <dgm:prSet presAssocID="{92EECC6E-A74C-4174-9061-D32E295ABE49}" presName="LevelTwoTextNode" presStyleLbl="node4" presStyleIdx="8" presStyleCnt="10" custScaleX="326627" custLinFactNeighborY="1712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A8AE3740-57F5-42F1-9919-A06D1686B33F}" type="pres">
      <dgm:prSet presAssocID="{92EECC6E-A74C-4174-9061-D32E295ABE49}" presName="level3hierChild" presStyleCnt="0"/>
      <dgm:spPr/>
    </dgm:pt>
    <dgm:pt modelId="{C40662BC-82A6-41E8-B149-474416715E57}" type="pres">
      <dgm:prSet presAssocID="{8DCC0054-355C-488D-9F68-49B7E34D79B5}" presName="conn2-1" presStyleLbl="parChTrans1D3" presStyleIdx="9" presStyleCnt="10"/>
      <dgm:spPr/>
      <dgm:t>
        <a:bodyPr/>
        <a:lstStyle/>
        <a:p>
          <a:endParaRPr lang="zh-CN" altLang="en-US"/>
        </a:p>
      </dgm:t>
    </dgm:pt>
    <dgm:pt modelId="{0B8EB6A2-A3F6-47A1-87EE-A31B3E415430}" type="pres">
      <dgm:prSet presAssocID="{8DCC0054-355C-488D-9F68-49B7E34D79B5}" presName="connTx" presStyleLbl="parChTrans1D3" presStyleIdx="9" presStyleCnt="10"/>
      <dgm:spPr/>
      <dgm:t>
        <a:bodyPr/>
        <a:lstStyle/>
        <a:p>
          <a:endParaRPr lang="zh-CN" altLang="en-US"/>
        </a:p>
      </dgm:t>
    </dgm:pt>
    <dgm:pt modelId="{DE6769FC-2A1A-4753-B6AC-AC2881AA7EB0}" type="pres">
      <dgm:prSet presAssocID="{C9FB8418-6D89-481E-AD89-7C19CB214D41}" presName="root2" presStyleCnt="0"/>
      <dgm:spPr/>
    </dgm:pt>
    <dgm:pt modelId="{C4089B3C-C96D-4E8D-AFE4-7A056CD6397B}" type="pres">
      <dgm:prSet presAssocID="{C9FB8418-6D89-481E-AD89-7C19CB214D41}" presName="LevelTwoTextNode" presStyleLbl="node3" presStyleIdx="9" presStyleCnt="10" custLinFactNeighborY="1027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3375AC4-68BF-4F14-8E24-337D02AB9D0D}" type="pres">
      <dgm:prSet presAssocID="{C9FB8418-6D89-481E-AD89-7C19CB214D41}" presName="level3hierChild" presStyleCnt="0"/>
      <dgm:spPr/>
    </dgm:pt>
    <dgm:pt modelId="{74520F70-CF84-48B9-B99B-36002DAEB93A}" type="pres">
      <dgm:prSet presAssocID="{32FB38B4-043A-45B7-8FE2-DB6D5342575F}" presName="conn2-1" presStyleLbl="parChTrans1D4" presStyleIdx="9" presStyleCnt="10"/>
      <dgm:spPr/>
      <dgm:t>
        <a:bodyPr/>
        <a:lstStyle/>
        <a:p>
          <a:endParaRPr lang="zh-CN" altLang="en-US"/>
        </a:p>
      </dgm:t>
    </dgm:pt>
    <dgm:pt modelId="{1F2D96D3-7689-405B-B256-3E0183A20891}" type="pres">
      <dgm:prSet presAssocID="{32FB38B4-043A-45B7-8FE2-DB6D5342575F}" presName="connTx" presStyleLbl="parChTrans1D4" presStyleIdx="9" presStyleCnt="10"/>
      <dgm:spPr/>
      <dgm:t>
        <a:bodyPr/>
        <a:lstStyle/>
        <a:p>
          <a:endParaRPr lang="zh-CN" altLang="en-US"/>
        </a:p>
      </dgm:t>
    </dgm:pt>
    <dgm:pt modelId="{52C892F2-87D3-4619-B763-284B50918333}" type="pres">
      <dgm:prSet presAssocID="{2518B8E0-DEB8-4954-89A3-091FE23EA84D}" presName="root2" presStyleCnt="0"/>
      <dgm:spPr/>
    </dgm:pt>
    <dgm:pt modelId="{7ABDBA50-3ACF-417D-8875-169C4648FCC1}" type="pres">
      <dgm:prSet presAssocID="{2518B8E0-DEB8-4954-89A3-091FE23EA84D}" presName="LevelTwoTextNode" presStyleLbl="node4" presStyleIdx="9" presStyleCnt="10" custScaleX="326627" custLinFactNeighborY="1027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A5577A0-2029-4513-BD9C-ED3BFBB9A0C5}" type="pres">
      <dgm:prSet presAssocID="{2518B8E0-DEB8-4954-89A3-091FE23EA84D}" presName="level3hierChild" presStyleCnt="0"/>
      <dgm:spPr/>
    </dgm:pt>
  </dgm:ptLst>
  <dgm:cxnLst>
    <dgm:cxn modelId="{1F116568-E37C-449A-A844-C31F88B16715}" type="presOf" srcId="{F1C80144-974B-43C4-8096-3002FD46A273}" destId="{FC1270CF-F2F7-4214-9F7B-4C4B90423A24}" srcOrd="0" destOrd="0" presId="urn:microsoft.com/office/officeart/2008/layout/HorizontalMultiLevelHierarchy"/>
    <dgm:cxn modelId="{64473193-FEE5-4AE9-A962-D9FAFFC2C067}" srcId="{3A019BB8-FA41-4383-B5FB-31A257144D2D}" destId="{9BE60567-92D5-4716-90CE-553A0AF083C0}" srcOrd="0" destOrd="0" parTransId="{57E6E905-7C4C-4832-ADCA-1D513633C5AF}" sibTransId="{3E3B8BE3-B420-4157-9D37-554747160ED7}"/>
    <dgm:cxn modelId="{22277D85-1F2F-4C12-8004-FF4B3FEECC12}" type="presOf" srcId="{A5731B42-03F5-41AB-A9CC-4D994BA1A658}" destId="{31072B62-3AAE-43AD-A6CA-7E43E856E7EF}" srcOrd="0" destOrd="0" presId="urn:microsoft.com/office/officeart/2008/layout/HorizontalMultiLevelHierarchy"/>
    <dgm:cxn modelId="{22FE1D47-9D00-48E6-A87C-B8ED612EBF9C}" type="presOf" srcId="{FB9F4989-B5DC-45B6-829F-89A3F59045D2}" destId="{4AFECF16-BEB9-4C27-91D7-89F716A2BD58}" srcOrd="0" destOrd="0" presId="urn:microsoft.com/office/officeart/2008/layout/HorizontalMultiLevelHierarchy"/>
    <dgm:cxn modelId="{0EF7507C-5AD9-49C0-9D37-FC8247A3285F}" srcId="{A5731B42-03F5-41AB-A9CC-4D994BA1A658}" destId="{F1C80144-974B-43C4-8096-3002FD46A273}" srcOrd="0" destOrd="0" parTransId="{E76F2858-DE63-4292-B47D-19BE164CE14A}" sibTransId="{5BD4F4D2-F54F-4C36-A13B-F1D850E0747F}"/>
    <dgm:cxn modelId="{11E45CF9-1342-4800-9A7E-E0548969036A}" type="presOf" srcId="{2021B174-D970-4F42-829C-4FE0220E2572}" destId="{B580B0A3-9F55-4B74-9FA9-8DE0E89D2B9E}" srcOrd="0" destOrd="0" presId="urn:microsoft.com/office/officeart/2008/layout/HorizontalMultiLevelHierarchy"/>
    <dgm:cxn modelId="{96A73BA5-8054-4123-AF9E-28E70B62E206}" type="presOf" srcId="{25BA637E-B5E6-4586-8F01-30F499ACDEA0}" destId="{03E75FD6-9209-4EC4-9835-C0782A35853D}" srcOrd="0" destOrd="0" presId="urn:microsoft.com/office/officeart/2008/layout/HorizontalMultiLevelHierarchy"/>
    <dgm:cxn modelId="{972D695C-E434-42C8-B996-0BF1C8A3C22A}" type="presOf" srcId="{32FB38B4-043A-45B7-8FE2-DB6D5342575F}" destId="{1F2D96D3-7689-405B-B256-3E0183A20891}" srcOrd="1" destOrd="0" presId="urn:microsoft.com/office/officeart/2008/layout/HorizontalMultiLevelHierarchy"/>
    <dgm:cxn modelId="{C8FA9BDB-C8D7-428C-8EEF-D2F16B18D3C1}" type="presOf" srcId="{C30942BD-9C37-4020-A9F5-178E2051CC66}" destId="{9EC47902-1C8A-4C0A-AAB9-60C0A51F2E51}" srcOrd="0" destOrd="0" presId="urn:microsoft.com/office/officeart/2008/layout/HorizontalMultiLevelHierarchy"/>
    <dgm:cxn modelId="{D3A9D4D5-48B6-46C6-8F54-30E460C5E36B}" type="presOf" srcId="{F42B14CF-9F29-4C1B-80B9-2B659C92A9E4}" destId="{2C62D28E-7CBE-483F-A51B-3555D7E7FFAF}" srcOrd="0" destOrd="0" presId="urn:microsoft.com/office/officeart/2008/layout/HorizontalMultiLevelHierarchy"/>
    <dgm:cxn modelId="{AAD7E1D1-153A-4597-8AAE-6928E346F7CB}" type="presOf" srcId="{CC1E7248-F4D2-4A66-A632-53D20038B850}" destId="{C6469D33-01B4-4C06-8DFC-303868D26689}" srcOrd="0" destOrd="0" presId="urn:microsoft.com/office/officeart/2008/layout/HorizontalMultiLevelHierarchy"/>
    <dgm:cxn modelId="{A22F5AFE-68C5-4D77-AFAD-A720E4E39937}" type="presOf" srcId="{AD0449EA-590A-4B50-A127-BE7C835C30A8}" destId="{2C1E4988-BA65-44A6-944F-C94897CFF375}" srcOrd="0" destOrd="0" presId="urn:microsoft.com/office/officeart/2008/layout/HorizontalMultiLevelHierarchy"/>
    <dgm:cxn modelId="{EF78B522-B11F-4620-8A4A-F2F2A25C3E26}" type="presOf" srcId="{C02066A6-0F22-4A05-A72D-0969F53421AE}" destId="{FFC2B6B8-E5EA-4B66-976D-1C80EE896C5C}" srcOrd="1" destOrd="0" presId="urn:microsoft.com/office/officeart/2008/layout/HorizontalMultiLevelHierarchy"/>
    <dgm:cxn modelId="{6D76B787-FCCE-45B6-AD2D-008677C3D2BF}" type="presOf" srcId="{08FA8780-47B3-4BC3-905F-C54072C80789}" destId="{4AAE399D-EB85-4C5C-B7C4-6D809841AE8E}" srcOrd="0" destOrd="0" presId="urn:microsoft.com/office/officeart/2008/layout/HorizontalMultiLevelHierarchy"/>
    <dgm:cxn modelId="{3C0F454F-3F15-47B1-BEA7-EECAF471B855}" type="presOf" srcId="{492997BF-E388-43A1-819B-C8BECC8DEB53}" destId="{4DB82A32-02AF-49A4-9C73-0E842B505E94}" srcOrd="1" destOrd="0" presId="urn:microsoft.com/office/officeart/2008/layout/HorizontalMultiLevelHierarchy"/>
    <dgm:cxn modelId="{0140AF3B-A01F-4BF9-B09D-950A8BFB6DD1}" type="presOf" srcId="{4737C259-4E98-41FE-A70F-44579017C380}" destId="{55883512-C88A-4C5E-AC7F-81F2F2B7B399}" srcOrd="0" destOrd="0" presId="urn:microsoft.com/office/officeart/2008/layout/HorizontalMultiLevelHierarchy"/>
    <dgm:cxn modelId="{90716E0B-4F27-451E-923E-C19C303ACE87}" type="presOf" srcId="{C3FF90A9-FB3C-4599-ACB9-A2E90F521868}" destId="{BA678651-CBBA-4B2A-BB0B-2389F0B5D419}" srcOrd="0" destOrd="0" presId="urn:microsoft.com/office/officeart/2008/layout/HorizontalMultiLevelHierarchy"/>
    <dgm:cxn modelId="{E86D4551-D36E-48A8-8EA8-AD3C28EF7E7F}" type="presOf" srcId="{57E6E905-7C4C-4832-ADCA-1D513633C5AF}" destId="{74CA6E6A-6C61-42FC-B234-6BA167EC1F93}" srcOrd="0" destOrd="0" presId="urn:microsoft.com/office/officeart/2008/layout/HorizontalMultiLevelHierarchy"/>
    <dgm:cxn modelId="{222AAACE-9E72-43FC-825F-0CBF6742A0C3}" type="presOf" srcId="{7CF0DEE7-9430-4A02-969C-4DA3ECB175F0}" destId="{BFC21C11-A156-466D-A0F7-3F1B281B7F38}" srcOrd="0" destOrd="0" presId="urn:microsoft.com/office/officeart/2008/layout/HorizontalMultiLevelHierarchy"/>
    <dgm:cxn modelId="{E41ADA87-8296-4531-89FB-4E4A4E267B88}" type="presOf" srcId="{2021B174-D970-4F42-829C-4FE0220E2572}" destId="{DB4E61A7-50B1-45BE-AD8B-E537113E4E0D}" srcOrd="1" destOrd="0" presId="urn:microsoft.com/office/officeart/2008/layout/HorizontalMultiLevelHierarchy"/>
    <dgm:cxn modelId="{68C787CA-1CD2-4F64-BFB6-C767F77D0C7C}" type="presOf" srcId="{0460AF75-C6CA-443E-9BE2-B447FE557034}" destId="{F7C3EDDA-72C5-4746-9C28-82C6875B3AEA}" srcOrd="0" destOrd="0" presId="urn:microsoft.com/office/officeart/2008/layout/HorizontalMultiLevelHierarchy"/>
    <dgm:cxn modelId="{D9DEC7A9-AA10-465E-AA25-DA30D8664BC4}" srcId="{A82A4CD9-94A8-4080-BA96-6909BD234CC7}" destId="{A8958D13-DBE7-4819-B30C-F72DA204AC5B}" srcOrd="2" destOrd="0" parTransId="{4A5F69D8-D7D2-4447-9689-17D60245A63B}" sibTransId="{A58152C3-452E-4749-A706-A56191665A2C}"/>
    <dgm:cxn modelId="{104A5D28-DB33-433C-AC0C-085DBEF91EC5}" type="presOf" srcId="{A8958D13-DBE7-4819-B30C-F72DA204AC5B}" destId="{A9B3855D-F454-4321-8A21-BC3542D46399}" srcOrd="0" destOrd="0" presId="urn:microsoft.com/office/officeart/2008/layout/HorizontalMultiLevelHierarchy"/>
    <dgm:cxn modelId="{84716D7F-3026-4ECF-A62B-40A1AAAA4703}" type="presOf" srcId="{4A5F69D8-D7D2-4447-9689-17D60245A63B}" destId="{03E6C1D7-57E2-4C94-A060-A09D3A371A70}" srcOrd="1" destOrd="0" presId="urn:microsoft.com/office/officeart/2008/layout/HorizontalMultiLevelHierarchy"/>
    <dgm:cxn modelId="{AADE2368-BD14-4755-AF0A-DE205AD616C8}" srcId="{A8958D13-DBE7-4819-B30C-F72DA204AC5B}" destId="{C9FB8418-6D89-481E-AD89-7C19CB214D41}" srcOrd="2" destOrd="0" parTransId="{8DCC0054-355C-488D-9F68-49B7E34D79B5}" sibTransId="{5BEC9356-75AB-4529-A5F4-C853E215B9B9}"/>
    <dgm:cxn modelId="{E8175341-CD4C-4FD1-A77B-9D04FDEB6FA7}" type="presOf" srcId="{D51DF917-CE3F-4B2F-9DD4-AC7A154B82C3}" destId="{7479A721-3804-4697-BB94-BC576ABE0533}" srcOrd="0" destOrd="0" presId="urn:microsoft.com/office/officeart/2008/layout/HorizontalMultiLevelHierarchy"/>
    <dgm:cxn modelId="{F10FA570-4239-4E41-8454-271A6F3DC98C}" srcId="{A82A4CD9-94A8-4080-BA96-6909BD234CC7}" destId="{4737C259-4E98-41FE-A70F-44579017C380}" srcOrd="1" destOrd="0" parTransId="{08FA8780-47B3-4BC3-905F-C54072C80789}" sibTransId="{FADCE25C-77C4-43A5-84D5-2DF30808BC52}"/>
    <dgm:cxn modelId="{B4EF5766-4B75-4AFA-AF3F-9CED5D64A195}" type="presOf" srcId="{8A009D94-3983-442A-BFC3-741A504D03FE}" destId="{780C7C11-CDD7-4B8B-96B4-0354CE5D4C81}" srcOrd="1" destOrd="0" presId="urn:microsoft.com/office/officeart/2008/layout/HorizontalMultiLevelHierarchy"/>
    <dgm:cxn modelId="{0021B881-45DF-415E-8442-10521CF678D3}" type="presOf" srcId="{C02066A6-0F22-4A05-A72D-0969F53421AE}" destId="{9534F5B0-573B-4D42-9A3C-372098E73AD1}" srcOrd="0" destOrd="0" presId="urn:microsoft.com/office/officeart/2008/layout/HorizontalMultiLevelHierarchy"/>
    <dgm:cxn modelId="{1EA7B70A-9682-4BE1-B382-4E417E297574}" srcId="{2A43565B-8BE4-41C6-97B6-CB2A7297700E}" destId="{A82A4CD9-94A8-4080-BA96-6909BD234CC7}" srcOrd="0" destOrd="0" parTransId="{6EF31FF5-C78C-4D65-99AD-E11A5204EE45}" sibTransId="{EBEE37EE-4621-45E0-9690-E4C246741842}"/>
    <dgm:cxn modelId="{8AA78070-5C88-420A-AD6E-FD80302B3CB2}" type="presOf" srcId="{FB9F4989-B5DC-45B6-829F-89A3F59045D2}" destId="{FF07AAF4-DAE6-4E18-A65E-4EF34BF086F1}" srcOrd="1" destOrd="0" presId="urn:microsoft.com/office/officeart/2008/layout/HorizontalMultiLevelHierarchy"/>
    <dgm:cxn modelId="{963FD043-B83E-421F-8F02-BEA144554C72}" type="presOf" srcId="{284C7DF3-0DDC-4888-A1E5-9AB3BE0CCA3E}" destId="{462003C4-004D-4B64-AB0C-563A9CC7DDEE}" srcOrd="0" destOrd="0" presId="urn:microsoft.com/office/officeart/2008/layout/HorizontalMultiLevelHierarchy"/>
    <dgm:cxn modelId="{0BE9A36A-B641-4EB9-9558-40D8B4660C13}" srcId="{8DAB9A45-FC50-4A43-AAD3-FF514641650A}" destId="{92EECC6E-A74C-4174-9061-D32E295ABE49}" srcOrd="0" destOrd="0" parTransId="{4DAFF4E5-4F37-4392-9775-4CDE15A0A0FF}" sibTransId="{B168D732-F3D6-4D26-B551-571111FAD9DA}"/>
    <dgm:cxn modelId="{4EE8611B-64E1-4725-B38A-4B9DB717B0BA}" type="presOf" srcId="{284C7DF3-0DDC-4888-A1E5-9AB3BE0CCA3E}" destId="{06DD98EC-E743-44BE-9838-5222B5D3BACC}" srcOrd="1" destOrd="0" presId="urn:microsoft.com/office/officeart/2008/layout/HorizontalMultiLevelHierarchy"/>
    <dgm:cxn modelId="{54AD9F22-FBF2-4BA0-BB78-BF31002CF861}" srcId="{4737C259-4E98-41FE-A70F-44579017C380}" destId="{C116E459-5881-4924-A925-0BC88186B98E}" srcOrd="2" destOrd="0" parTransId="{C30942BD-9C37-4020-A9F5-178E2051CC66}" sibTransId="{118B5B1C-83AB-4F54-8A10-15AE7013FC41}"/>
    <dgm:cxn modelId="{6922438F-A25A-4BB0-A7B2-072024312F6F}" type="presOf" srcId="{4DAFF4E5-4F37-4392-9775-4CDE15A0A0FF}" destId="{FFD3AD17-0A55-4B9E-AE0A-693140D0BB5A}" srcOrd="0" destOrd="0" presId="urn:microsoft.com/office/officeart/2008/layout/HorizontalMultiLevelHierarchy"/>
    <dgm:cxn modelId="{5EE545B1-34BC-4D13-A765-98280BF5B9B3}" srcId="{2A7A5A0C-9743-4542-8DC8-1C28C92A2851}" destId="{029FEC8E-C4C8-4F59-AA7F-7A160BDFF240}" srcOrd="0" destOrd="0" parTransId="{25BA637E-B5E6-4586-8F01-30F499ACDEA0}" sibTransId="{E38F8B3C-44AD-4913-B93A-85E26306AA38}"/>
    <dgm:cxn modelId="{F3920BF0-5102-444F-BF05-D117D756348A}" type="presOf" srcId="{0BE1F82C-834B-4A33-B350-3B07848B3F31}" destId="{6C7A5CFF-451D-4F50-A318-ACE83C3BB703}" srcOrd="1" destOrd="0" presId="urn:microsoft.com/office/officeart/2008/layout/HorizontalMultiLevelHierarchy"/>
    <dgm:cxn modelId="{F19D405F-6AB8-4755-8F5A-873BB098557E}" srcId="{4737C259-4E98-41FE-A70F-44579017C380}" destId="{CC1E7248-F4D2-4A66-A632-53D20038B850}" srcOrd="3" destOrd="0" parTransId="{0BE1F82C-834B-4A33-B350-3B07848B3F31}" sibTransId="{45185F52-6076-4073-8C84-1823FBF22A11}"/>
    <dgm:cxn modelId="{F2410B88-DB28-45A0-8B7E-D89DF234C2BD}" type="presOf" srcId="{DCEFE8F3-6D62-49E8-88EC-74E051E030D9}" destId="{FFE6EBA3-7333-46FC-8313-4766810EEEF3}" srcOrd="0" destOrd="0" presId="urn:microsoft.com/office/officeart/2008/layout/HorizontalMultiLevelHierarchy"/>
    <dgm:cxn modelId="{88BE866D-C17A-4816-83C3-B0818465D480}" type="presOf" srcId="{67F547EA-D3FF-4DB9-A008-7248DC961A06}" destId="{44C9FE98-3E3F-4461-AFE6-2A4C3960C4FD}" srcOrd="0" destOrd="0" presId="urn:microsoft.com/office/officeart/2008/layout/HorizontalMultiLevelHierarchy"/>
    <dgm:cxn modelId="{6E1580BB-B2E1-41A7-ACC0-98400D2F8987}" type="presOf" srcId="{32FB38B4-043A-45B7-8FE2-DB6D5342575F}" destId="{74520F70-CF84-48B9-B99B-36002DAEB93A}" srcOrd="0" destOrd="0" presId="urn:microsoft.com/office/officeart/2008/layout/HorizontalMultiLevelHierarchy"/>
    <dgm:cxn modelId="{ABF448D3-ED57-416D-B462-9EF146FB3365}" type="presOf" srcId="{1C705A5E-7B54-468B-8B26-19D25AE65AF7}" destId="{4787F996-66AF-4BB3-9D74-E235E73C613D}" srcOrd="1" destOrd="0" presId="urn:microsoft.com/office/officeart/2008/layout/HorizontalMultiLevelHierarchy"/>
    <dgm:cxn modelId="{C13D9F1B-0C72-4DBC-827C-58973C3B6821}" type="presOf" srcId="{57E6E905-7C4C-4832-ADCA-1D513633C5AF}" destId="{48660286-F507-4F43-8A27-CCAC22C3178D}" srcOrd="1" destOrd="0" presId="urn:microsoft.com/office/officeart/2008/layout/HorizontalMultiLevelHierarchy"/>
    <dgm:cxn modelId="{C3C2AA16-0C64-4A5D-98E7-BB0B6B4753D8}" type="presOf" srcId="{DFCFE015-6FEA-4F0C-980C-A12374E6D5CE}" destId="{34E2FDF9-D1EA-4BDC-92C2-E6AF7BAF8D0F}" srcOrd="0" destOrd="0" presId="urn:microsoft.com/office/officeart/2008/layout/HorizontalMultiLevelHierarchy"/>
    <dgm:cxn modelId="{D7F17165-B90D-4B95-81A5-A3966CF513AD}" type="presOf" srcId="{492997BF-E388-43A1-819B-C8BECC8DEB53}" destId="{DDDEDA78-B30C-489F-B918-FB68C512A8A6}" srcOrd="0" destOrd="0" presId="urn:microsoft.com/office/officeart/2008/layout/HorizontalMultiLevelHierarchy"/>
    <dgm:cxn modelId="{8339D0E5-9CFF-494F-9CA8-6953DA8AF56F}" srcId="{4737C259-4E98-41FE-A70F-44579017C380}" destId="{220114B2-2555-4E71-91A6-57E83F5D6F53}" srcOrd="4" destOrd="0" parTransId="{DFCFE015-6FEA-4F0C-980C-A12374E6D5CE}" sibTransId="{33DCBF9C-958D-4968-90D6-E36CA623EA84}"/>
    <dgm:cxn modelId="{9F97170E-9887-4239-9EC2-5A02B482DC62}" type="presOf" srcId="{08FA8780-47B3-4BC3-905F-C54072C80789}" destId="{CAC89EE3-18A0-49DB-BA52-C85D10CA3DF6}" srcOrd="1" destOrd="0" presId="urn:microsoft.com/office/officeart/2008/layout/HorizontalMultiLevelHierarchy"/>
    <dgm:cxn modelId="{1BE2F4FD-93CA-42B2-A87F-3B1A54368A80}" type="presOf" srcId="{029FEC8E-C4C8-4F59-AA7F-7A160BDFF240}" destId="{820AD306-6AD6-4323-BF6A-F8F217AA9496}" srcOrd="0" destOrd="0" presId="urn:microsoft.com/office/officeart/2008/layout/HorizontalMultiLevelHierarchy"/>
    <dgm:cxn modelId="{13739FAB-413E-41E4-9A54-E70D2E2D11F4}" srcId="{A8958D13-DBE7-4819-B30C-F72DA204AC5B}" destId="{AD0449EA-590A-4B50-A127-BE7C835C30A8}" srcOrd="0" destOrd="0" parTransId="{1C705A5E-7B54-468B-8B26-19D25AE65AF7}" sibTransId="{50635311-694A-4A0C-B83D-4660EE86BE3B}"/>
    <dgm:cxn modelId="{761721F6-FC03-4A5C-AFEC-C3A4DE92AD7C}" srcId="{7CF0DEE7-9430-4A02-969C-4DA3ECB175F0}" destId="{DCEFE8F3-6D62-49E8-88EC-74E051E030D9}" srcOrd="0" destOrd="0" parTransId="{27A5DDD2-327F-4D60-9400-A88A413A5B24}" sibTransId="{AF430831-85C1-4A69-9CA5-AE6BF3035193}"/>
    <dgm:cxn modelId="{EC5AA7AD-2361-4344-B7E7-63C71CA3D84B}" type="presOf" srcId="{25BA637E-B5E6-4586-8F01-30F499ACDEA0}" destId="{9A933FD4-5904-4E13-9D31-A2B4815EC8CD}" srcOrd="1" destOrd="0" presId="urn:microsoft.com/office/officeart/2008/layout/HorizontalMultiLevelHierarchy"/>
    <dgm:cxn modelId="{3ACF6522-B751-4C11-BCF7-15BAE85A12AD}" type="presOf" srcId="{92EECC6E-A74C-4174-9061-D32E295ABE49}" destId="{1DD0DBD0-5868-4D36-B483-F285EB8AA0E5}" srcOrd="0" destOrd="0" presId="urn:microsoft.com/office/officeart/2008/layout/HorizontalMultiLevelHierarchy"/>
    <dgm:cxn modelId="{1F43D729-CCB1-4281-8E04-3FC5B3D8FC29}" type="presOf" srcId="{0FAF3220-ABAC-440B-973A-C8AD60AA62C3}" destId="{A0CB3A63-37BA-420A-B483-8A0A20FF82E7}" srcOrd="1" destOrd="0" presId="urn:microsoft.com/office/officeart/2008/layout/HorizontalMultiLevelHierarchy"/>
    <dgm:cxn modelId="{46141C04-87D9-4390-8CDE-07BE14902A0B}" type="presOf" srcId="{7F76A6CB-CB16-411A-9C98-B5CAAD9B0CC6}" destId="{2D8A8D6A-6A99-45B2-B58D-629133644DEC}" srcOrd="0" destOrd="0" presId="urn:microsoft.com/office/officeart/2008/layout/HorizontalMultiLevelHierarchy"/>
    <dgm:cxn modelId="{88C5F9DA-D457-45AF-A4E1-BCB90036B454}" type="presOf" srcId="{A4387720-8C61-4CAD-98EF-FA823C2CD847}" destId="{0D52EBFB-03C6-4F45-8B8B-87B94558490B}" srcOrd="0" destOrd="0" presId="urn:microsoft.com/office/officeart/2008/layout/HorizontalMultiLevelHierarchy"/>
    <dgm:cxn modelId="{B61F6F4D-A198-4AED-8B4A-F944C79922C5}" type="presOf" srcId="{0FAF3220-ABAC-440B-973A-C8AD60AA62C3}" destId="{DB6CE58F-9357-469B-9E08-E90E06D680EE}" srcOrd="0" destOrd="0" presId="urn:microsoft.com/office/officeart/2008/layout/HorizontalMultiLevelHierarchy"/>
    <dgm:cxn modelId="{EA1030EF-BE56-4559-B205-F3E97722A09A}" srcId="{AD0449EA-590A-4B50-A127-BE7C835C30A8}" destId="{F42B14CF-9F29-4C1B-80B9-2B659C92A9E4}" srcOrd="0" destOrd="0" parTransId="{0460AF75-C6CA-443E-9BE2-B447FE557034}" sibTransId="{F4E95459-07D5-4AF1-B748-4015300602E3}"/>
    <dgm:cxn modelId="{A28C0320-6C32-4262-8661-282889D0B629}" srcId="{D51DF917-CE3F-4B2F-9DD4-AC7A154B82C3}" destId="{A5731B42-03F5-41AB-A9CC-4D994BA1A658}" srcOrd="1" destOrd="0" parTransId="{492997BF-E388-43A1-819B-C8BECC8DEB53}" sibTransId="{31686E36-568A-4FC5-AF5A-87E07CB86AD0}"/>
    <dgm:cxn modelId="{F699F7BD-BA91-4FC6-9A05-60CA12DC3FEC}" type="presOf" srcId="{2A7A5A0C-9743-4542-8DC8-1C28C92A2851}" destId="{52622DA3-8E7E-4342-85C7-41EF1AF70B25}" srcOrd="0" destOrd="0" presId="urn:microsoft.com/office/officeart/2008/layout/HorizontalMultiLevelHierarchy"/>
    <dgm:cxn modelId="{6D4C0E36-B4EC-4E73-B6B1-BCA1DAA3C555}" type="presOf" srcId="{C3FF90A9-FB3C-4599-ACB9-A2E90F521868}" destId="{15E91285-1019-419B-A083-FA03931B85B3}" srcOrd="1" destOrd="0" presId="urn:microsoft.com/office/officeart/2008/layout/HorizontalMultiLevelHierarchy"/>
    <dgm:cxn modelId="{432BD911-225C-4ECC-8BB7-ED8C9030BE09}" type="presOf" srcId="{8DCC0054-355C-488D-9F68-49B7E34D79B5}" destId="{0B8EB6A2-A3F6-47A1-87EE-A31B3E415430}" srcOrd="1" destOrd="0" presId="urn:microsoft.com/office/officeart/2008/layout/HorizontalMultiLevelHierarchy"/>
    <dgm:cxn modelId="{5F85AB29-90DC-46F4-957D-04D529A12B28}" srcId="{4737C259-4E98-41FE-A70F-44579017C380}" destId="{2A7A5A0C-9743-4542-8DC8-1C28C92A2851}" srcOrd="0" destOrd="0" parTransId="{C02066A6-0F22-4A05-A72D-0969F53421AE}" sibTransId="{E996089E-5862-4E82-A9B5-236D1F6D01BA}"/>
    <dgm:cxn modelId="{C161B0AB-7D2B-493F-AA4C-ADF6C8265B8B}" type="presOf" srcId="{9BE60567-92D5-4716-90CE-553A0AF083C0}" destId="{BC19F34E-3151-46E6-A1F8-AD9CCBC58086}" srcOrd="0" destOrd="0" presId="urn:microsoft.com/office/officeart/2008/layout/HorizontalMultiLevelHierarchy"/>
    <dgm:cxn modelId="{23382EC4-B4CB-42F2-BF08-002C6720B416}" srcId="{A8958D13-DBE7-4819-B30C-F72DA204AC5B}" destId="{8DAB9A45-FC50-4A43-AAD3-FF514641650A}" srcOrd="1" destOrd="0" parTransId="{284C7DF3-0DDC-4888-A1E5-9AB3BE0CCA3E}" sibTransId="{9BCEB90E-6446-482F-A8B1-4AF45629EDC9}"/>
    <dgm:cxn modelId="{EC6BA8B3-F6DD-46E5-AFF4-B8D7867B8B5F}" type="presOf" srcId="{220114B2-2555-4E71-91A6-57E83F5D6F53}" destId="{87349E80-802C-462D-B9BA-618AD06897DF}" srcOrd="0" destOrd="0" presId="urn:microsoft.com/office/officeart/2008/layout/HorizontalMultiLevelHierarchy"/>
    <dgm:cxn modelId="{2A7AE6B0-9CA3-4E70-A9BE-B888D7ED67E4}" type="presOf" srcId="{E76F2858-DE63-4292-B47D-19BE164CE14A}" destId="{5D41BE01-F81A-4167-B2C3-37C6B70E84C8}" srcOrd="1" destOrd="0" presId="urn:microsoft.com/office/officeart/2008/layout/HorizontalMultiLevelHierarchy"/>
    <dgm:cxn modelId="{5ECB12C5-5DD2-4D8C-B0BB-A9870CED229F}" type="presOf" srcId="{A82A4CD9-94A8-4080-BA96-6909BD234CC7}" destId="{941F306C-FA66-49CF-8C2F-BCB5CB2BB7BE}" srcOrd="0" destOrd="0" presId="urn:microsoft.com/office/officeart/2008/layout/HorizontalMultiLevelHierarchy"/>
    <dgm:cxn modelId="{8C49CAA8-B15C-46BE-A119-937F351B186C}" type="presOf" srcId="{C30942BD-9C37-4020-A9F5-178E2051CC66}" destId="{653F3CF3-2573-4847-B70E-5CCA80071D48}" srcOrd="1" destOrd="0" presId="urn:microsoft.com/office/officeart/2008/layout/HorizontalMultiLevelHierarchy"/>
    <dgm:cxn modelId="{DC823B86-3637-46C5-9745-211A09831659}" type="presOf" srcId="{C9FB8418-6D89-481E-AD89-7C19CB214D41}" destId="{C4089B3C-C96D-4E8D-AFE4-7A056CD6397B}" srcOrd="0" destOrd="0" presId="urn:microsoft.com/office/officeart/2008/layout/HorizontalMultiLevelHierarchy"/>
    <dgm:cxn modelId="{9B747212-47AF-49ED-8BFD-7975FC4FF078}" srcId="{CC1E7248-F4D2-4A66-A632-53D20038B850}" destId="{A4387720-8C61-4CAD-98EF-FA823C2CD847}" srcOrd="0" destOrd="0" parTransId="{8A009D94-3983-442A-BFC3-741A504D03FE}" sibTransId="{5A79A1E8-1AB5-44E3-B593-C735E053C24F}"/>
    <dgm:cxn modelId="{12666C1B-8ECF-4E99-812C-4DF4B2DB7E23}" type="presOf" srcId="{4A5F69D8-D7D2-4447-9689-17D60245A63B}" destId="{3E5160EB-60D1-4F23-923A-9449F9A84CC0}" srcOrd="0" destOrd="0" presId="urn:microsoft.com/office/officeart/2008/layout/HorizontalMultiLevelHierarchy"/>
    <dgm:cxn modelId="{E82AECB3-2EC7-4365-9EDE-00CA7298FD83}" srcId="{A82A4CD9-94A8-4080-BA96-6909BD234CC7}" destId="{D51DF917-CE3F-4B2F-9DD4-AC7A154B82C3}" srcOrd="0" destOrd="0" parTransId="{6762016B-EC43-41B1-BF82-E44BF556B6EF}" sibTransId="{79DB528D-3CDB-4466-8CEE-B95AF352D3C3}"/>
    <dgm:cxn modelId="{BD83819A-B9C2-44E5-9703-BAD2B14F7B9F}" type="presOf" srcId="{8DAB9A45-FC50-4A43-AAD3-FF514641650A}" destId="{B5C1F1F4-2F57-4170-A31E-5367679D017A}" srcOrd="0" destOrd="0" presId="urn:microsoft.com/office/officeart/2008/layout/HorizontalMultiLevelHierarchy"/>
    <dgm:cxn modelId="{8EF28591-4455-4ADC-83DA-DC04AE9A9D1C}" srcId="{4737C259-4E98-41FE-A70F-44579017C380}" destId="{3A019BB8-FA41-4383-B5FB-31A257144D2D}" srcOrd="1" destOrd="0" parTransId="{2021B174-D970-4F42-829C-4FE0220E2572}" sibTransId="{F92F9F18-638A-4B2A-A0B3-E5834B029421}"/>
    <dgm:cxn modelId="{C2511D73-5717-43AA-AAAB-0098314AF198}" type="presOf" srcId="{2518B8E0-DEB8-4954-89A3-091FE23EA84D}" destId="{7ABDBA50-3ACF-417D-8875-169C4648FCC1}" srcOrd="0" destOrd="0" presId="urn:microsoft.com/office/officeart/2008/layout/HorizontalMultiLevelHierarchy"/>
    <dgm:cxn modelId="{9B3B18BD-4136-4D5A-8536-04A1BD46BD3B}" srcId="{C116E459-5881-4924-A925-0BC88186B98E}" destId="{67F547EA-D3FF-4DB9-A008-7248DC961A06}" srcOrd="0" destOrd="0" parTransId="{0FAF3220-ABAC-440B-973A-C8AD60AA62C3}" sibTransId="{5F7D7B1F-EA67-441A-8A0A-6BC069CD4954}"/>
    <dgm:cxn modelId="{AAB13552-04F3-4013-A39D-940F638D7CF1}" srcId="{D51DF917-CE3F-4B2F-9DD4-AC7A154B82C3}" destId="{7CF0DEE7-9430-4A02-969C-4DA3ECB175F0}" srcOrd="0" destOrd="0" parTransId="{C3FF90A9-FB3C-4599-ACB9-A2E90F521868}" sibTransId="{BFD34D12-BF5E-4179-A75E-107F226DBD8C}"/>
    <dgm:cxn modelId="{6328C3F3-35DD-40B6-BA58-8EEBEE974DA2}" type="presOf" srcId="{6762016B-EC43-41B1-BF82-E44BF556B6EF}" destId="{FCE92852-6F0E-4183-A7C6-C6B31FCA2D70}" srcOrd="0" destOrd="0" presId="urn:microsoft.com/office/officeart/2008/layout/HorizontalMultiLevelHierarchy"/>
    <dgm:cxn modelId="{165B4B57-938C-4917-A138-7BBC4F764213}" srcId="{C9FB8418-6D89-481E-AD89-7C19CB214D41}" destId="{2518B8E0-DEB8-4954-89A3-091FE23EA84D}" srcOrd="0" destOrd="0" parTransId="{32FB38B4-043A-45B7-8FE2-DB6D5342575F}" sibTransId="{77EC10E3-5B1E-495B-9256-D4463B11AE9E}"/>
    <dgm:cxn modelId="{B6FB9CB2-38C0-4A33-AC22-1808DA304DB5}" type="presOf" srcId="{C116E459-5881-4924-A925-0BC88186B98E}" destId="{8EFBDFF8-E194-449B-A745-F1BED50F89EB}" srcOrd="0" destOrd="0" presId="urn:microsoft.com/office/officeart/2008/layout/HorizontalMultiLevelHierarchy"/>
    <dgm:cxn modelId="{848C60A6-BC37-4E29-9515-45940CCD894B}" type="presOf" srcId="{0BE1F82C-834B-4A33-B350-3B07848B3F31}" destId="{10EF4326-89B4-477B-B200-CC5284769600}" srcOrd="0" destOrd="0" presId="urn:microsoft.com/office/officeart/2008/layout/HorizontalMultiLevelHierarchy"/>
    <dgm:cxn modelId="{7F240079-3767-49B6-A510-FDBFF1E2D51B}" type="presOf" srcId="{0460AF75-C6CA-443E-9BE2-B447FE557034}" destId="{502F5C02-313A-4442-9512-57CBC6D69E8A}" srcOrd="1" destOrd="0" presId="urn:microsoft.com/office/officeart/2008/layout/HorizontalMultiLevelHierarchy"/>
    <dgm:cxn modelId="{9C591CBF-ADF7-411F-908B-95B8DD324AB4}" type="presOf" srcId="{27A5DDD2-327F-4D60-9400-A88A413A5B24}" destId="{CC8ACDCC-7DFB-4170-8328-4BB9C56C19E5}" srcOrd="0" destOrd="0" presId="urn:microsoft.com/office/officeart/2008/layout/HorizontalMultiLevelHierarchy"/>
    <dgm:cxn modelId="{97151158-5766-4AFC-B809-15802A692C11}" type="presOf" srcId="{4DAFF4E5-4F37-4392-9775-4CDE15A0A0FF}" destId="{CB6F0444-882E-4C96-BC89-F9169D237A46}" srcOrd="1" destOrd="0" presId="urn:microsoft.com/office/officeart/2008/layout/HorizontalMultiLevelHierarchy"/>
    <dgm:cxn modelId="{9B1A0BC9-3C5F-4D16-A16C-E6165A58D7E7}" type="presOf" srcId="{6762016B-EC43-41B1-BF82-E44BF556B6EF}" destId="{33511351-4912-411B-9785-D6DC23B6F70A}" srcOrd="1" destOrd="0" presId="urn:microsoft.com/office/officeart/2008/layout/HorizontalMultiLevelHierarchy"/>
    <dgm:cxn modelId="{2C53D4D3-A016-4392-975D-CC258B56BBD2}" type="presOf" srcId="{DFCFE015-6FEA-4F0C-980C-A12374E6D5CE}" destId="{2EBAD96B-7828-40BD-9068-06575308B8D1}" srcOrd="1" destOrd="0" presId="urn:microsoft.com/office/officeart/2008/layout/HorizontalMultiLevelHierarchy"/>
    <dgm:cxn modelId="{5B71C501-A897-4B29-866F-EDD9351BC1DA}" type="presOf" srcId="{1C705A5E-7B54-468B-8B26-19D25AE65AF7}" destId="{92E06E2B-13C2-4863-9779-19B580AFA55D}" srcOrd="0" destOrd="0" presId="urn:microsoft.com/office/officeart/2008/layout/HorizontalMultiLevelHierarchy"/>
    <dgm:cxn modelId="{16E68437-94AA-4727-A41F-ADC58784FC7C}" type="presOf" srcId="{8A009D94-3983-442A-BFC3-741A504D03FE}" destId="{1B41EA31-02FD-4C50-ACC6-706B5E071F65}" srcOrd="0" destOrd="0" presId="urn:microsoft.com/office/officeart/2008/layout/HorizontalMultiLevelHierarchy"/>
    <dgm:cxn modelId="{B31D6CBD-76DA-43CC-9D4A-E148267585E6}" type="presOf" srcId="{27A5DDD2-327F-4D60-9400-A88A413A5B24}" destId="{A37E95BF-6433-42B4-B76D-85AA513AFA4F}" srcOrd="1" destOrd="0" presId="urn:microsoft.com/office/officeart/2008/layout/HorizontalMultiLevelHierarchy"/>
    <dgm:cxn modelId="{F99D4B00-8969-4A3C-892A-87C51D7C7445}" srcId="{220114B2-2555-4E71-91A6-57E83F5D6F53}" destId="{7F76A6CB-CB16-411A-9C98-B5CAAD9B0CC6}" srcOrd="0" destOrd="0" parTransId="{FB9F4989-B5DC-45B6-829F-89A3F59045D2}" sibTransId="{7F6BC6B5-3202-4DEF-A523-9E9B3C854591}"/>
    <dgm:cxn modelId="{42F7EF3B-568B-46B6-8B06-37EACDD9232D}" type="presOf" srcId="{E76F2858-DE63-4292-B47D-19BE164CE14A}" destId="{7F57D486-5E55-419E-BCF9-5B603008D662}" srcOrd="0" destOrd="0" presId="urn:microsoft.com/office/officeart/2008/layout/HorizontalMultiLevelHierarchy"/>
    <dgm:cxn modelId="{FEF34CF6-505A-4EF8-B423-D6CEDBC042AC}" type="presOf" srcId="{2A43565B-8BE4-41C6-97B6-CB2A7297700E}" destId="{C3FA5873-9AE9-4458-8CE3-EE591BCFFC11}" srcOrd="0" destOrd="0" presId="urn:microsoft.com/office/officeart/2008/layout/HorizontalMultiLevelHierarchy"/>
    <dgm:cxn modelId="{744CB0BC-D73A-4EFC-B4A3-3D32541B06AF}" type="presOf" srcId="{3A019BB8-FA41-4383-B5FB-31A257144D2D}" destId="{17E21B68-0939-4906-A439-37AE9523BFA8}" srcOrd="0" destOrd="0" presId="urn:microsoft.com/office/officeart/2008/layout/HorizontalMultiLevelHierarchy"/>
    <dgm:cxn modelId="{CD59E4BC-A222-4D8A-860F-7BC3DA7FBC5E}" type="presOf" srcId="{8DCC0054-355C-488D-9F68-49B7E34D79B5}" destId="{C40662BC-82A6-41E8-B149-474416715E57}" srcOrd="0" destOrd="0" presId="urn:microsoft.com/office/officeart/2008/layout/HorizontalMultiLevelHierarchy"/>
    <dgm:cxn modelId="{645BEF3A-2A14-4CBA-8917-D61873A35482}" type="presParOf" srcId="{C3FA5873-9AE9-4458-8CE3-EE591BCFFC11}" destId="{C51ADF6A-67F8-445F-8F2B-BC16F92C4FF4}" srcOrd="0" destOrd="0" presId="urn:microsoft.com/office/officeart/2008/layout/HorizontalMultiLevelHierarchy"/>
    <dgm:cxn modelId="{03F74D0E-81A7-4F28-AD63-F1CD53C8C749}" type="presParOf" srcId="{C51ADF6A-67F8-445F-8F2B-BC16F92C4FF4}" destId="{941F306C-FA66-49CF-8C2F-BCB5CB2BB7BE}" srcOrd="0" destOrd="0" presId="urn:microsoft.com/office/officeart/2008/layout/HorizontalMultiLevelHierarchy"/>
    <dgm:cxn modelId="{E60BB199-AD11-494A-949E-8020D1618120}" type="presParOf" srcId="{C51ADF6A-67F8-445F-8F2B-BC16F92C4FF4}" destId="{618B133F-16EF-40D5-9151-004290159F35}" srcOrd="1" destOrd="0" presId="urn:microsoft.com/office/officeart/2008/layout/HorizontalMultiLevelHierarchy"/>
    <dgm:cxn modelId="{6FA9821F-B1E7-431A-AAC0-3D5BA4342712}" type="presParOf" srcId="{618B133F-16EF-40D5-9151-004290159F35}" destId="{FCE92852-6F0E-4183-A7C6-C6B31FCA2D70}" srcOrd="0" destOrd="0" presId="urn:microsoft.com/office/officeart/2008/layout/HorizontalMultiLevelHierarchy"/>
    <dgm:cxn modelId="{A4DB2404-4CFD-431F-AE0C-EDA0F0FBCEC5}" type="presParOf" srcId="{FCE92852-6F0E-4183-A7C6-C6B31FCA2D70}" destId="{33511351-4912-411B-9785-D6DC23B6F70A}" srcOrd="0" destOrd="0" presId="urn:microsoft.com/office/officeart/2008/layout/HorizontalMultiLevelHierarchy"/>
    <dgm:cxn modelId="{2DD484E6-05C7-4D2A-A056-E78BFBB274A7}" type="presParOf" srcId="{618B133F-16EF-40D5-9151-004290159F35}" destId="{CB99BD32-95B0-4997-B212-3815477177F2}" srcOrd="1" destOrd="0" presId="urn:microsoft.com/office/officeart/2008/layout/HorizontalMultiLevelHierarchy"/>
    <dgm:cxn modelId="{38EAE6AD-9F91-439B-B01B-A158F51C75A8}" type="presParOf" srcId="{CB99BD32-95B0-4997-B212-3815477177F2}" destId="{7479A721-3804-4697-BB94-BC576ABE0533}" srcOrd="0" destOrd="0" presId="urn:microsoft.com/office/officeart/2008/layout/HorizontalMultiLevelHierarchy"/>
    <dgm:cxn modelId="{B330A994-BF59-4C6F-8B3C-555A2225D601}" type="presParOf" srcId="{CB99BD32-95B0-4997-B212-3815477177F2}" destId="{7AE6FA8B-08B0-42DD-9AD2-A402B1552AD0}" srcOrd="1" destOrd="0" presId="urn:microsoft.com/office/officeart/2008/layout/HorizontalMultiLevelHierarchy"/>
    <dgm:cxn modelId="{D7980545-4F9D-4CB8-A6BC-23B44B11C8C8}" type="presParOf" srcId="{7AE6FA8B-08B0-42DD-9AD2-A402B1552AD0}" destId="{BA678651-CBBA-4B2A-BB0B-2389F0B5D419}" srcOrd="0" destOrd="0" presId="urn:microsoft.com/office/officeart/2008/layout/HorizontalMultiLevelHierarchy"/>
    <dgm:cxn modelId="{D2216FDE-533D-480F-B9B4-3846604BD7B8}" type="presParOf" srcId="{BA678651-CBBA-4B2A-BB0B-2389F0B5D419}" destId="{15E91285-1019-419B-A083-FA03931B85B3}" srcOrd="0" destOrd="0" presId="urn:microsoft.com/office/officeart/2008/layout/HorizontalMultiLevelHierarchy"/>
    <dgm:cxn modelId="{C0094EAE-203C-4074-A41E-1C5405820F25}" type="presParOf" srcId="{7AE6FA8B-08B0-42DD-9AD2-A402B1552AD0}" destId="{E4555797-3A3C-4A59-B6B8-BDD22F0B0BC3}" srcOrd="1" destOrd="0" presId="urn:microsoft.com/office/officeart/2008/layout/HorizontalMultiLevelHierarchy"/>
    <dgm:cxn modelId="{F8D79B99-A91C-4D55-94BE-4DDB0618A278}" type="presParOf" srcId="{E4555797-3A3C-4A59-B6B8-BDD22F0B0BC3}" destId="{BFC21C11-A156-466D-A0F7-3F1B281B7F38}" srcOrd="0" destOrd="0" presId="urn:microsoft.com/office/officeart/2008/layout/HorizontalMultiLevelHierarchy"/>
    <dgm:cxn modelId="{56BFAA23-CDFB-4A96-A389-76F7088047CA}" type="presParOf" srcId="{E4555797-3A3C-4A59-B6B8-BDD22F0B0BC3}" destId="{607D7279-B3FC-4BBC-BB5E-1EEA2CB8D8F7}" srcOrd="1" destOrd="0" presId="urn:microsoft.com/office/officeart/2008/layout/HorizontalMultiLevelHierarchy"/>
    <dgm:cxn modelId="{107396EC-7A02-4174-A7CB-014ED7E43BD9}" type="presParOf" srcId="{607D7279-B3FC-4BBC-BB5E-1EEA2CB8D8F7}" destId="{CC8ACDCC-7DFB-4170-8328-4BB9C56C19E5}" srcOrd="0" destOrd="0" presId="urn:microsoft.com/office/officeart/2008/layout/HorizontalMultiLevelHierarchy"/>
    <dgm:cxn modelId="{415A9084-5FFB-4CD0-8280-12BB72054CBE}" type="presParOf" srcId="{CC8ACDCC-7DFB-4170-8328-4BB9C56C19E5}" destId="{A37E95BF-6433-42B4-B76D-85AA513AFA4F}" srcOrd="0" destOrd="0" presId="urn:microsoft.com/office/officeart/2008/layout/HorizontalMultiLevelHierarchy"/>
    <dgm:cxn modelId="{08229109-EB1B-4F4D-A60C-74023DCD9317}" type="presParOf" srcId="{607D7279-B3FC-4BBC-BB5E-1EEA2CB8D8F7}" destId="{D6A77F08-CC11-4957-99D9-CF13814E6D10}" srcOrd="1" destOrd="0" presId="urn:microsoft.com/office/officeart/2008/layout/HorizontalMultiLevelHierarchy"/>
    <dgm:cxn modelId="{5BB01DC3-3F3B-4F09-8935-B7451FE6E4C3}" type="presParOf" srcId="{D6A77F08-CC11-4957-99D9-CF13814E6D10}" destId="{FFE6EBA3-7333-46FC-8313-4766810EEEF3}" srcOrd="0" destOrd="0" presId="urn:microsoft.com/office/officeart/2008/layout/HorizontalMultiLevelHierarchy"/>
    <dgm:cxn modelId="{EAFC4033-F81B-4C56-AEFE-D097E17F1B0F}" type="presParOf" srcId="{D6A77F08-CC11-4957-99D9-CF13814E6D10}" destId="{11655C14-2AD2-4CD8-A06D-CD2A5B68964C}" srcOrd="1" destOrd="0" presId="urn:microsoft.com/office/officeart/2008/layout/HorizontalMultiLevelHierarchy"/>
    <dgm:cxn modelId="{6FF6FD57-2C82-427F-9D4D-581CDE6E9CB1}" type="presParOf" srcId="{7AE6FA8B-08B0-42DD-9AD2-A402B1552AD0}" destId="{DDDEDA78-B30C-489F-B918-FB68C512A8A6}" srcOrd="2" destOrd="0" presId="urn:microsoft.com/office/officeart/2008/layout/HorizontalMultiLevelHierarchy"/>
    <dgm:cxn modelId="{424E567F-CC31-47B2-B3C2-82BE561DF638}" type="presParOf" srcId="{DDDEDA78-B30C-489F-B918-FB68C512A8A6}" destId="{4DB82A32-02AF-49A4-9C73-0E842B505E94}" srcOrd="0" destOrd="0" presId="urn:microsoft.com/office/officeart/2008/layout/HorizontalMultiLevelHierarchy"/>
    <dgm:cxn modelId="{695D3709-B844-4BD8-9A15-42297B6C4613}" type="presParOf" srcId="{7AE6FA8B-08B0-42DD-9AD2-A402B1552AD0}" destId="{ECB13D02-DB3A-45F3-9146-F00280624712}" srcOrd="3" destOrd="0" presId="urn:microsoft.com/office/officeart/2008/layout/HorizontalMultiLevelHierarchy"/>
    <dgm:cxn modelId="{12FA5E37-5FEE-4053-A018-FFF5DCD4FCE6}" type="presParOf" srcId="{ECB13D02-DB3A-45F3-9146-F00280624712}" destId="{31072B62-3AAE-43AD-A6CA-7E43E856E7EF}" srcOrd="0" destOrd="0" presId="urn:microsoft.com/office/officeart/2008/layout/HorizontalMultiLevelHierarchy"/>
    <dgm:cxn modelId="{3EE29EA2-DA7D-4AEC-B945-72548B6F0701}" type="presParOf" srcId="{ECB13D02-DB3A-45F3-9146-F00280624712}" destId="{97509349-818F-4FB2-B5CD-7E3AD694F863}" srcOrd="1" destOrd="0" presId="urn:microsoft.com/office/officeart/2008/layout/HorizontalMultiLevelHierarchy"/>
    <dgm:cxn modelId="{43B3B4BB-6A68-46DD-8586-461AFD4CC81C}" type="presParOf" srcId="{97509349-818F-4FB2-B5CD-7E3AD694F863}" destId="{7F57D486-5E55-419E-BCF9-5B603008D662}" srcOrd="0" destOrd="0" presId="urn:microsoft.com/office/officeart/2008/layout/HorizontalMultiLevelHierarchy"/>
    <dgm:cxn modelId="{EF091121-5E48-4411-AA6F-0CA4437ACF5F}" type="presParOf" srcId="{7F57D486-5E55-419E-BCF9-5B603008D662}" destId="{5D41BE01-F81A-4167-B2C3-37C6B70E84C8}" srcOrd="0" destOrd="0" presId="urn:microsoft.com/office/officeart/2008/layout/HorizontalMultiLevelHierarchy"/>
    <dgm:cxn modelId="{7E545F64-3BC1-48F7-AD48-87199CF47058}" type="presParOf" srcId="{97509349-818F-4FB2-B5CD-7E3AD694F863}" destId="{C1036122-D253-43AF-99ED-5B8E59CBC87F}" srcOrd="1" destOrd="0" presId="urn:microsoft.com/office/officeart/2008/layout/HorizontalMultiLevelHierarchy"/>
    <dgm:cxn modelId="{32CF32A4-258F-4798-8ABC-8006C4588A1F}" type="presParOf" srcId="{C1036122-D253-43AF-99ED-5B8E59CBC87F}" destId="{FC1270CF-F2F7-4214-9F7B-4C4B90423A24}" srcOrd="0" destOrd="0" presId="urn:microsoft.com/office/officeart/2008/layout/HorizontalMultiLevelHierarchy"/>
    <dgm:cxn modelId="{DE84F672-8C09-44EA-AAB1-11EFB54BE00F}" type="presParOf" srcId="{C1036122-D253-43AF-99ED-5B8E59CBC87F}" destId="{31F3AD6A-CB4D-4B83-9777-639F6EA14F09}" srcOrd="1" destOrd="0" presId="urn:microsoft.com/office/officeart/2008/layout/HorizontalMultiLevelHierarchy"/>
    <dgm:cxn modelId="{E3BAB4AD-BFE9-4833-99D6-B6ACF9CE7515}" type="presParOf" srcId="{618B133F-16EF-40D5-9151-004290159F35}" destId="{4AAE399D-EB85-4C5C-B7C4-6D809841AE8E}" srcOrd="2" destOrd="0" presId="urn:microsoft.com/office/officeart/2008/layout/HorizontalMultiLevelHierarchy"/>
    <dgm:cxn modelId="{1399EF49-7719-4B1C-B903-4B2E3A04110F}" type="presParOf" srcId="{4AAE399D-EB85-4C5C-B7C4-6D809841AE8E}" destId="{CAC89EE3-18A0-49DB-BA52-C85D10CA3DF6}" srcOrd="0" destOrd="0" presId="urn:microsoft.com/office/officeart/2008/layout/HorizontalMultiLevelHierarchy"/>
    <dgm:cxn modelId="{2C5FA6A5-9A0D-4127-905D-07EEA1A5AAC0}" type="presParOf" srcId="{618B133F-16EF-40D5-9151-004290159F35}" destId="{6BD858B1-89B3-484F-8ED6-D187842FD7C4}" srcOrd="3" destOrd="0" presId="urn:microsoft.com/office/officeart/2008/layout/HorizontalMultiLevelHierarchy"/>
    <dgm:cxn modelId="{FFD5C1BC-91D2-4CCD-B349-1AD39AB5389D}" type="presParOf" srcId="{6BD858B1-89B3-484F-8ED6-D187842FD7C4}" destId="{55883512-C88A-4C5E-AC7F-81F2F2B7B399}" srcOrd="0" destOrd="0" presId="urn:microsoft.com/office/officeart/2008/layout/HorizontalMultiLevelHierarchy"/>
    <dgm:cxn modelId="{53DF5D0A-7F25-4100-96D3-BF3D911CAB38}" type="presParOf" srcId="{6BD858B1-89B3-484F-8ED6-D187842FD7C4}" destId="{E0FD8B3B-41D2-47EB-8604-AE91908B3CDB}" srcOrd="1" destOrd="0" presId="urn:microsoft.com/office/officeart/2008/layout/HorizontalMultiLevelHierarchy"/>
    <dgm:cxn modelId="{0FE876C4-84CD-4276-BB54-F6F18FA35546}" type="presParOf" srcId="{E0FD8B3B-41D2-47EB-8604-AE91908B3CDB}" destId="{9534F5B0-573B-4D42-9A3C-372098E73AD1}" srcOrd="0" destOrd="0" presId="urn:microsoft.com/office/officeart/2008/layout/HorizontalMultiLevelHierarchy"/>
    <dgm:cxn modelId="{C86EB979-D60E-43E0-8841-CE7EBFD42DB6}" type="presParOf" srcId="{9534F5B0-573B-4D42-9A3C-372098E73AD1}" destId="{FFC2B6B8-E5EA-4B66-976D-1C80EE896C5C}" srcOrd="0" destOrd="0" presId="urn:microsoft.com/office/officeart/2008/layout/HorizontalMultiLevelHierarchy"/>
    <dgm:cxn modelId="{D90B0830-AB75-44B3-A220-C65AAC4B0376}" type="presParOf" srcId="{E0FD8B3B-41D2-47EB-8604-AE91908B3CDB}" destId="{D8037699-5C93-4EDB-BB72-A6157DBABC57}" srcOrd="1" destOrd="0" presId="urn:microsoft.com/office/officeart/2008/layout/HorizontalMultiLevelHierarchy"/>
    <dgm:cxn modelId="{5C94BD26-DAAB-4139-A53C-DE3B59ECECF0}" type="presParOf" srcId="{D8037699-5C93-4EDB-BB72-A6157DBABC57}" destId="{52622DA3-8E7E-4342-85C7-41EF1AF70B25}" srcOrd="0" destOrd="0" presId="urn:microsoft.com/office/officeart/2008/layout/HorizontalMultiLevelHierarchy"/>
    <dgm:cxn modelId="{DD88CD5B-617F-4C30-8CB9-16F2B20B415B}" type="presParOf" srcId="{D8037699-5C93-4EDB-BB72-A6157DBABC57}" destId="{36F0F10F-4B71-4771-B5C6-246B95016DBD}" srcOrd="1" destOrd="0" presId="urn:microsoft.com/office/officeart/2008/layout/HorizontalMultiLevelHierarchy"/>
    <dgm:cxn modelId="{403660B7-8E0B-4D4A-89A3-E8F43D564445}" type="presParOf" srcId="{36F0F10F-4B71-4771-B5C6-246B95016DBD}" destId="{03E75FD6-9209-4EC4-9835-C0782A35853D}" srcOrd="0" destOrd="0" presId="urn:microsoft.com/office/officeart/2008/layout/HorizontalMultiLevelHierarchy"/>
    <dgm:cxn modelId="{F73A7085-1F54-43FC-B647-D5B4A42199FE}" type="presParOf" srcId="{03E75FD6-9209-4EC4-9835-C0782A35853D}" destId="{9A933FD4-5904-4E13-9D31-A2B4815EC8CD}" srcOrd="0" destOrd="0" presId="urn:microsoft.com/office/officeart/2008/layout/HorizontalMultiLevelHierarchy"/>
    <dgm:cxn modelId="{CFAD8A26-0566-403A-BA3B-9BA09755EF8A}" type="presParOf" srcId="{36F0F10F-4B71-4771-B5C6-246B95016DBD}" destId="{220F9EA5-B585-429A-B388-C61B48761273}" srcOrd="1" destOrd="0" presId="urn:microsoft.com/office/officeart/2008/layout/HorizontalMultiLevelHierarchy"/>
    <dgm:cxn modelId="{B5891E44-9F27-4B91-BBF2-83D73D6982DE}" type="presParOf" srcId="{220F9EA5-B585-429A-B388-C61B48761273}" destId="{820AD306-6AD6-4323-BF6A-F8F217AA9496}" srcOrd="0" destOrd="0" presId="urn:microsoft.com/office/officeart/2008/layout/HorizontalMultiLevelHierarchy"/>
    <dgm:cxn modelId="{53B47FD4-A3C4-4E2E-A014-C56351993EBF}" type="presParOf" srcId="{220F9EA5-B585-429A-B388-C61B48761273}" destId="{50D89007-4E6F-4428-BA3B-3B91DCAF677D}" srcOrd="1" destOrd="0" presId="urn:microsoft.com/office/officeart/2008/layout/HorizontalMultiLevelHierarchy"/>
    <dgm:cxn modelId="{F6DEF4F2-B453-46CE-8AB0-1402F90BA943}" type="presParOf" srcId="{E0FD8B3B-41D2-47EB-8604-AE91908B3CDB}" destId="{B580B0A3-9F55-4B74-9FA9-8DE0E89D2B9E}" srcOrd="2" destOrd="0" presId="urn:microsoft.com/office/officeart/2008/layout/HorizontalMultiLevelHierarchy"/>
    <dgm:cxn modelId="{3F59B923-A1A0-49B5-8071-982EBFB621F3}" type="presParOf" srcId="{B580B0A3-9F55-4B74-9FA9-8DE0E89D2B9E}" destId="{DB4E61A7-50B1-45BE-AD8B-E537113E4E0D}" srcOrd="0" destOrd="0" presId="urn:microsoft.com/office/officeart/2008/layout/HorizontalMultiLevelHierarchy"/>
    <dgm:cxn modelId="{DFCA9B8E-72A5-4AA4-80D4-EF981A0A7A7E}" type="presParOf" srcId="{E0FD8B3B-41D2-47EB-8604-AE91908B3CDB}" destId="{B6BFE24A-FBDD-4E36-91A7-0F4F767786EC}" srcOrd="3" destOrd="0" presId="urn:microsoft.com/office/officeart/2008/layout/HorizontalMultiLevelHierarchy"/>
    <dgm:cxn modelId="{7ADB007C-A7CE-4BC4-B57D-672AD7CDA52A}" type="presParOf" srcId="{B6BFE24A-FBDD-4E36-91A7-0F4F767786EC}" destId="{17E21B68-0939-4906-A439-37AE9523BFA8}" srcOrd="0" destOrd="0" presId="urn:microsoft.com/office/officeart/2008/layout/HorizontalMultiLevelHierarchy"/>
    <dgm:cxn modelId="{88B135F7-CF52-43F8-8EBD-2CBEDF283A0B}" type="presParOf" srcId="{B6BFE24A-FBDD-4E36-91A7-0F4F767786EC}" destId="{D08DD318-B976-4DB2-B4EF-9643885AA799}" srcOrd="1" destOrd="0" presId="urn:microsoft.com/office/officeart/2008/layout/HorizontalMultiLevelHierarchy"/>
    <dgm:cxn modelId="{0F212081-4F6B-4EE2-9992-D0570B3EBCAB}" type="presParOf" srcId="{D08DD318-B976-4DB2-B4EF-9643885AA799}" destId="{74CA6E6A-6C61-42FC-B234-6BA167EC1F93}" srcOrd="0" destOrd="0" presId="urn:microsoft.com/office/officeart/2008/layout/HorizontalMultiLevelHierarchy"/>
    <dgm:cxn modelId="{3BE94768-8876-4DAD-9DF8-264B776987A4}" type="presParOf" srcId="{74CA6E6A-6C61-42FC-B234-6BA167EC1F93}" destId="{48660286-F507-4F43-8A27-CCAC22C3178D}" srcOrd="0" destOrd="0" presId="urn:microsoft.com/office/officeart/2008/layout/HorizontalMultiLevelHierarchy"/>
    <dgm:cxn modelId="{F4619CD3-B739-4D56-9C87-5E58B2AF6065}" type="presParOf" srcId="{D08DD318-B976-4DB2-B4EF-9643885AA799}" destId="{296E2F85-614F-4B88-BA73-8E983750659A}" srcOrd="1" destOrd="0" presId="urn:microsoft.com/office/officeart/2008/layout/HorizontalMultiLevelHierarchy"/>
    <dgm:cxn modelId="{B284CAB8-2CF6-40DC-91D4-311910FE6A65}" type="presParOf" srcId="{296E2F85-614F-4B88-BA73-8E983750659A}" destId="{BC19F34E-3151-46E6-A1F8-AD9CCBC58086}" srcOrd="0" destOrd="0" presId="urn:microsoft.com/office/officeart/2008/layout/HorizontalMultiLevelHierarchy"/>
    <dgm:cxn modelId="{99009758-14B9-4A2D-ACF5-7476F549557C}" type="presParOf" srcId="{296E2F85-614F-4B88-BA73-8E983750659A}" destId="{047968CF-1613-4BBE-B148-D090C69BCDDD}" srcOrd="1" destOrd="0" presId="urn:microsoft.com/office/officeart/2008/layout/HorizontalMultiLevelHierarchy"/>
    <dgm:cxn modelId="{6D54BC8A-DB28-4D52-A691-6F9DA7C68F5E}" type="presParOf" srcId="{E0FD8B3B-41D2-47EB-8604-AE91908B3CDB}" destId="{9EC47902-1C8A-4C0A-AAB9-60C0A51F2E51}" srcOrd="4" destOrd="0" presId="urn:microsoft.com/office/officeart/2008/layout/HorizontalMultiLevelHierarchy"/>
    <dgm:cxn modelId="{071CF40D-D6C7-4B27-AEE5-63B40ECDDE2F}" type="presParOf" srcId="{9EC47902-1C8A-4C0A-AAB9-60C0A51F2E51}" destId="{653F3CF3-2573-4847-B70E-5CCA80071D48}" srcOrd="0" destOrd="0" presId="urn:microsoft.com/office/officeart/2008/layout/HorizontalMultiLevelHierarchy"/>
    <dgm:cxn modelId="{FD494963-5908-4FA9-8053-9ABBB5091F2A}" type="presParOf" srcId="{E0FD8B3B-41D2-47EB-8604-AE91908B3CDB}" destId="{090FF930-0971-4113-AA15-985393855956}" srcOrd="5" destOrd="0" presId="urn:microsoft.com/office/officeart/2008/layout/HorizontalMultiLevelHierarchy"/>
    <dgm:cxn modelId="{8DFF0A84-5364-4FA9-A3F3-15F12E5F5A74}" type="presParOf" srcId="{090FF930-0971-4113-AA15-985393855956}" destId="{8EFBDFF8-E194-449B-A745-F1BED50F89EB}" srcOrd="0" destOrd="0" presId="urn:microsoft.com/office/officeart/2008/layout/HorizontalMultiLevelHierarchy"/>
    <dgm:cxn modelId="{3817D369-F4C8-4A97-B388-10CFB8EEFDB2}" type="presParOf" srcId="{090FF930-0971-4113-AA15-985393855956}" destId="{CCE20919-AA97-41E8-8839-82050E0B8178}" srcOrd="1" destOrd="0" presId="urn:microsoft.com/office/officeart/2008/layout/HorizontalMultiLevelHierarchy"/>
    <dgm:cxn modelId="{E8BF3CFC-5C6F-483F-8AF8-43E9EA609985}" type="presParOf" srcId="{CCE20919-AA97-41E8-8839-82050E0B8178}" destId="{DB6CE58F-9357-469B-9E08-E90E06D680EE}" srcOrd="0" destOrd="0" presId="urn:microsoft.com/office/officeart/2008/layout/HorizontalMultiLevelHierarchy"/>
    <dgm:cxn modelId="{86633421-9F53-4336-9EE2-B229D6766773}" type="presParOf" srcId="{DB6CE58F-9357-469B-9E08-E90E06D680EE}" destId="{A0CB3A63-37BA-420A-B483-8A0A20FF82E7}" srcOrd="0" destOrd="0" presId="urn:microsoft.com/office/officeart/2008/layout/HorizontalMultiLevelHierarchy"/>
    <dgm:cxn modelId="{88B49096-0FC9-4AE4-9B33-9326637A482F}" type="presParOf" srcId="{CCE20919-AA97-41E8-8839-82050E0B8178}" destId="{710F8A43-E6FA-4CE2-AFAB-0144F7C9E9EC}" srcOrd="1" destOrd="0" presId="urn:microsoft.com/office/officeart/2008/layout/HorizontalMultiLevelHierarchy"/>
    <dgm:cxn modelId="{570DC675-FC7E-4F97-83A8-78D7FDBE15C2}" type="presParOf" srcId="{710F8A43-E6FA-4CE2-AFAB-0144F7C9E9EC}" destId="{44C9FE98-3E3F-4461-AFE6-2A4C3960C4FD}" srcOrd="0" destOrd="0" presId="urn:microsoft.com/office/officeart/2008/layout/HorizontalMultiLevelHierarchy"/>
    <dgm:cxn modelId="{C8831C35-6802-4C5D-BA67-C788649F42C4}" type="presParOf" srcId="{710F8A43-E6FA-4CE2-AFAB-0144F7C9E9EC}" destId="{C992444F-E4F5-4CBD-B8BA-496DD90698F4}" srcOrd="1" destOrd="0" presId="urn:microsoft.com/office/officeart/2008/layout/HorizontalMultiLevelHierarchy"/>
    <dgm:cxn modelId="{66CD673F-912C-4912-AEEF-810DCE852C3A}" type="presParOf" srcId="{E0FD8B3B-41D2-47EB-8604-AE91908B3CDB}" destId="{10EF4326-89B4-477B-B200-CC5284769600}" srcOrd="6" destOrd="0" presId="urn:microsoft.com/office/officeart/2008/layout/HorizontalMultiLevelHierarchy"/>
    <dgm:cxn modelId="{18815278-E185-4FD9-BE21-401A7D18E2C2}" type="presParOf" srcId="{10EF4326-89B4-477B-B200-CC5284769600}" destId="{6C7A5CFF-451D-4F50-A318-ACE83C3BB703}" srcOrd="0" destOrd="0" presId="urn:microsoft.com/office/officeart/2008/layout/HorizontalMultiLevelHierarchy"/>
    <dgm:cxn modelId="{637E5F25-1FCE-4CF8-8EED-C0BE2C60566C}" type="presParOf" srcId="{E0FD8B3B-41D2-47EB-8604-AE91908B3CDB}" destId="{1105EB56-EE24-406E-8EC4-0AF2A6AAFFE3}" srcOrd="7" destOrd="0" presId="urn:microsoft.com/office/officeart/2008/layout/HorizontalMultiLevelHierarchy"/>
    <dgm:cxn modelId="{C5147E99-C143-4FAB-9420-C2A6E50FB226}" type="presParOf" srcId="{1105EB56-EE24-406E-8EC4-0AF2A6AAFFE3}" destId="{C6469D33-01B4-4C06-8DFC-303868D26689}" srcOrd="0" destOrd="0" presId="urn:microsoft.com/office/officeart/2008/layout/HorizontalMultiLevelHierarchy"/>
    <dgm:cxn modelId="{BD3CB913-1341-4016-BCA0-A7FAC45F744A}" type="presParOf" srcId="{1105EB56-EE24-406E-8EC4-0AF2A6AAFFE3}" destId="{470A8E43-8B02-492F-9D97-EC506B9D1BF3}" srcOrd="1" destOrd="0" presId="urn:microsoft.com/office/officeart/2008/layout/HorizontalMultiLevelHierarchy"/>
    <dgm:cxn modelId="{C330339A-AD2C-42BD-8945-FC6919E5F318}" type="presParOf" srcId="{470A8E43-8B02-492F-9D97-EC506B9D1BF3}" destId="{1B41EA31-02FD-4C50-ACC6-706B5E071F65}" srcOrd="0" destOrd="0" presId="urn:microsoft.com/office/officeart/2008/layout/HorizontalMultiLevelHierarchy"/>
    <dgm:cxn modelId="{504EC633-C7EC-49A7-B508-8170FA0325EE}" type="presParOf" srcId="{1B41EA31-02FD-4C50-ACC6-706B5E071F65}" destId="{780C7C11-CDD7-4B8B-96B4-0354CE5D4C81}" srcOrd="0" destOrd="0" presId="urn:microsoft.com/office/officeart/2008/layout/HorizontalMultiLevelHierarchy"/>
    <dgm:cxn modelId="{9FF8344F-F110-4708-A454-2018B38A8766}" type="presParOf" srcId="{470A8E43-8B02-492F-9D97-EC506B9D1BF3}" destId="{E1D4CA7A-C357-4035-9D1F-9F9E8D560FE4}" srcOrd="1" destOrd="0" presId="urn:microsoft.com/office/officeart/2008/layout/HorizontalMultiLevelHierarchy"/>
    <dgm:cxn modelId="{61871B97-73D4-4FA5-BBFF-9D5099CD8299}" type="presParOf" srcId="{E1D4CA7A-C357-4035-9D1F-9F9E8D560FE4}" destId="{0D52EBFB-03C6-4F45-8B8B-87B94558490B}" srcOrd="0" destOrd="0" presId="urn:microsoft.com/office/officeart/2008/layout/HorizontalMultiLevelHierarchy"/>
    <dgm:cxn modelId="{36393917-2687-4784-AD92-9C248945104C}" type="presParOf" srcId="{E1D4CA7A-C357-4035-9D1F-9F9E8D560FE4}" destId="{9DAAE9AC-063E-465B-A56A-CC176306F188}" srcOrd="1" destOrd="0" presId="urn:microsoft.com/office/officeart/2008/layout/HorizontalMultiLevelHierarchy"/>
    <dgm:cxn modelId="{2D73EB18-A07F-421E-A17A-6DE3575500EE}" type="presParOf" srcId="{E0FD8B3B-41D2-47EB-8604-AE91908B3CDB}" destId="{34E2FDF9-D1EA-4BDC-92C2-E6AF7BAF8D0F}" srcOrd="8" destOrd="0" presId="urn:microsoft.com/office/officeart/2008/layout/HorizontalMultiLevelHierarchy"/>
    <dgm:cxn modelId="{C3472504-16B9-49E9-85A0-A209387628C6}" type="presParOf" srcId="{34E2FDF9-D1EA-4BDC-92C2-E6AF7BAF8D0F}" destId="{2EBAD96B-7828-40BD-9068-06575308B8D1}" srcOrd="0" destOrd="0" presId="urn:microsoft.com/office/officeart/2008/layout/HorizontalMultiLevelHierarchy"/>
    <dgm:cxn modelId="{34DEF684-08BD-4950-9345-14A642C5838B}" type="presParOf" srcId="{E0FD8B3B-41D2-47EB-8604-AE91908B3CDB}" destId="{78F975C6-3B05-4066-8668-D0A6C6C17942}" srcOrd="9" destOrd="0" presId="urn:microsoft.com/office/officeart/2008/layout/HorizontalMultiLevelHierarchy"/>
    <dgm:cxn modelId="{3863314B-F3D8-4C18-A208-B3243EC89E81}" type="presParOf" srcId="{78F975C6-3B05-4066-8668-D0A6C6C17942}" destId="{87349E80-802C-462D-B9BA-618AD06897DF}" srcOrd="0" destOrd="0" presId="urn:microsoft.com/office/officeart/2008/layout/HorizontalMultiLevelHierarchy"/>
    <dgm:cxn modelId="{D3F44531-B5A8-49E2-961A-7A4F3DA7B376}" type="presParOf" srcId="{78F975C6-3B05-4066-8668-D0A6C6C17942}" destId="{6D61DB9D-519F-4397-B30B-254EEDA70D56}" srcOrd="1" destOrd="0" presId="urn:microsoft.com/office/officeart/2008/layout/HorizontalMultiLevelHierarchy"/>
    <dgm:cxn modelId="{9ECC3407-635B-4BC1-AA65-5D5DB563B8A2}" type="presParOf" srcId="{6D61DB9D-519F-4397-B30B-254EEDA70D56}" destId="{4AFECF16-BEB9-4C27-91D7-89F716A2BD58}" srcOrd="0" destOrd="0" presId="urn:microsoft.com/office/officeart/2008/layout/HorizontalMultiLevelHierarchy"/>
    <dgm:cxn modelId="{7110CEF3-CD2F-4F91-898D-9AD2B641B9FF}" type="presParOf" srcId="{4AFECF16-BEB9-4C27-91D7-89F716A2BD58}" destId="{FF07AAF4-DAE6-4E18-A65E-4EF34BF086F1}" srcOrd="0" destOrd="0" presId="urn:microsoft.com/office/officeart/2008/layout/HorizontalMultiLevelHierarchy"/>
    <dgm:cxn modelId="{2FD524F7-0362-4F7F-AEC6-FEAAD72196EA}" type="presParOf" srcId="{6D61DB9D-519F-4397-B30B-254EEDA70D56}" destId="{4339BDFB-E6A0-4108-96A1-F8CCD5778BFD}" srcOrd="1" destOrd="0" presId="urn:microsoft.com/office/officeart/2008/layout/HorizontalMultiLevelHierarchy"/>
    <dgm:cxn modelId="{5D99502A-0D59-4217-9CC9-8A813D7FDD5E}" type="presParOf" srcId="{4339BDFB-E6A0-4108-96A1-F8CCD5778BFD}" destId="{2D8A8D6A-6A99-45B2-B58D-629133644DEC}" srcOrd="0" destOrd="0" presId="urn:microsoft.com/office/officeart/2008/layout/HorizontalMultiLevelHierarchy"/>
    <dgm:cxn modelId="{48D2D334-CD5C-4659-8E84-A9D6D8666507}" type="presParOf" srcId="{4339BDFB-E6A0-4108-96A1-F8CCD5778BFD}" destId="{B29A6F27-971D-4253-8FE7-93FBED1AF070}" srcOrd="1" destOrd="0" presId="urn:microsoft.com/office/officeart/2008/layout/HorizontalMultiLevelHierarchy"/>
    <dgm:cxn modelId="{CEB911B4-A73F-4F66-951B-87D7D8AD5C0C}" type="presParOf" srcId="{618B133F-16EF-40D5-9151-004290159F35}" destId="{3E5160EB-60D1-4F23-923A-9449F9A84CC0}" srcOrd="4" destOrd="0" presId="urn:microsoft.com/office/officeart/2008/layout/HorizontalMultiLevelHierarchy"/>
    <dgm:cxn modelId="{988E52F0-EDED-4269-9EFD-681A9271D93C}" type="presParOf" srcId="{3E5160EB-60D1-4F23-923A-9449F9A84CC0}" destId="{03E6C1D7-57E2-4C94-A060-A09D3A371A70}" srcOrd="0" destOrd="0" presId="urn:microsoft.com/office/officeart/2008/layout/HorizontalMultiLevelHierarchy"/>
    <dgm:cxn modelId="{8CD1075D-C327-4681-9FA3-37832EA6F21E}" type="presParOf" srcId="{618B133F-16EF-40D5-9151-004290159F35}" destId="{A71010C9-A299-4D99-85AE-9CF8C3F004E2}" srcOrd="5" destOrd="0" presId="urn:microsoft.com/office/officeart/2008/layout/HorizontalMultiLevelHierarchy"/>
    <dgm:cxn modelId="{70348AA9-D88F-4636-B10F-301C21348CA0}" type="presParOf" srcId="{A71010C9-A299-4D99-85AE-9CF8C3F004E2}" destId="{A9B3855D-F454-4321-8A21-BC3542D46399}" srcOrd="0" destOrd="0" presId="urn:microsoft.com/office/officeart/2008/layout/HorizontalMultiLevelHierarchy"/>
    <dgm:cxn modelId="{F1F96AD8-96F9-427F-8223-460F22CA8A03}" type="presParOf" srcId="{A71010C9-A299-4D99-85AE-9CF8C3F004E2}" destId="{3F812ED4-B8DA-4D0B-ADA7-6B763F4E472B}" srcOrd="1" destOrd="0" presId="urn:microsoft.com/office/officeart/2008/layout/HorizontalMultiLevelHierarchy"/>
    <dgm:cxn modelId="{4034B8A3-E8A7-40A8-B9F9-D570A83D3E81}" type="presParOf" srcId="{3F812ED4-B8DA-4D0B-ADA7-6B763F4E472B}" destId="{92E06E2B-13C2-4863-9779-19B580AFA55D}" srcOrd="0" destOrd="0" presId="urn:microsoft.com/office/officeart/2008/layout/HorizontalMultiLevelHierarchy"/>
    <dgm:cxn modelId="{2AF17553-4AA6-4037-89DB-78E5B3327E85}" type="presParOf" srcId="{92E06E2B-13C2-4863-9779-19B580AFA55D}" destId="{4787F996-66AF-4BB3-9D74-E235E73C613D}" srcOrd="0" destOrd="0" presId="urn:microsoft.com/office/officeart/2008/layout/HorizontalMultiLevelHierarchy"/>
    <dgm:cxn modelId="{CE82E8FD-F993-4392-9731-B68CC921E651}" type="presParOf" srcId="{3F812ED4-B8DA-4D0B-ADA7-6B763F4E472B}" destId="{BBFE4E25-DDCB-4F3E-A332-13718F4CA228}" srcOrd="1" destOrd="0" presId="urn:microsoft.com/office/officeart/2008/layout/HorizontalMultiLevelHierarchy"/>
    <dgm:cxn modelId="{DC7F4A86-4F53-460E-8739-8D0FC8DCEE18}" type="presParOf" srcId="{BBFE4E25-DDCB-4F3E-A332-13718F4CA228}" destId="{2C1E4988-BA65-44A6-944F-C94897CFF375}" srcOrd="0" destOrd="0" presId="urn:microsoft.com/office/officeart/2008/layout/HorizontalMultiLevelHierarchy"/>
    <dgm:cxn modelId="{F05819D8-BF37-4D46-A967-A501AE9D6BD5}" type="presParOf" srcId="{BBFE4E25-DDCB-4F3E-A332-13718F4CA228}" destId="{445C95CC-969F-424B-85ED-919B863E2535}" srcOrd="1" destOrd="0" presId="urn:microsoft.com/office/officeart/2008/layout/HorizontalMultiLevelHierarchy"/>
    <dgm:cxn modelId="{1C88A7A1-9E76-466D-8FF7-96E24DF47DFA}" type="presParOf" srcId="{445C95CC-969F-424B-85ED-919B863E2535}" destId="{F7C3EDDA-72C5-4746-9C28-82C6875B3AEA}" srcOrd="0" destOrd="0" presId="urn:microsoft.com/office/officeart/2008/layout/HorizontalMultiLevelHierarchy"/>
    <dgm:cxn modelId="{5208E49D-2BB7-4C3C-A721-DA9CC1ED723F}" type="presParOf" srcId="{F7C3EDDA-72C5-4746-9C28-82C6875B3AEA}" destId="{502F5C02-313A-4442-9512-57CBC6D69E8A}" srcOrd="0" destOrd="0" presId="urn:microsoft.com/office/officeart/2008/layout/HorizontalMultiLevelHierarchy"/>
    <dgm:cxn modelId="{3FA3CBA2-7DC2-4E5B-8CC6-EBC8C1DF39CF}" type="presParOf" srcId="{445C95CC-969F-424B-85ED-919B863E2535}" destId="{0CF05042-DF7C-40BD-9C24-3F4EE18F1121}" srcOrd="1" destOrd="0" presId="urn:microsoft.com/office/officeart/2008/layout/HorizontalMultiLevelHierarchy"/>
    <dgm:cxn modelId="{05F83C83-85D6-4665-B393-DE761A8EE71E}" type="presParOf" srcId="{0CF05042-DF7C-40BD-9C24-3F4EE18F1121}" destId="{2C62D28E-7CBE-483F-A51B-3555D7E7FFAF}" srcOrd="0" destOrd="0" presId="urn:microsoft.com/office/officeart/2008/layout/HorizontalMultiLevelHierarchy"/>
    <dgm:cxn modelId="{95A65859-D920-498A-B017-A96D6253F211}" type="presParOf" srcId="{0CF05042-DF7C-40BD-9C24-3F4EE18F1121}" destId="{E4FB57C9-0876-424C-B493-F6BABA657632}" srcOrd="1" destOrd="0" presId="urn:microsoft.com/office/officeart/2008/layout/HorizontalMultiLevelHierarchy"/>
    <dgm:cxn modelId="{033E2E0C-B283-4D7B-BE3A-9D593BD9516F}" type="presParOf" srcId="{3F812ED4-B8DA-4D0B-ADA7-6B763F4E472B}" destId="{462003C4-004D-4B64-AB0C-563A9CC7DDEE}" srcOrd="2" destOrd="0" presId="urn:microsoft.com/office/officeart/2008/layout/HorizontalMultiLevelHierarchy"/>
    <dgm:cxn modelId="{0BE8E36C-F95E-4C37-8935-81FF1227A659}" type="presParOf" srcId="{462003C4-004D-4B64-AB0C-563A9CC7DDEE}" destId="{06DD98EC-E743-44BE-9838-5222B5D3BACC}" srcOrd="0" destOrd="0" presId="urn:microsoft.com/office/officeart/2008/layout/HorizontalMultiLevelHierarchy"/>
    <dgm:cxn modelId="{A3EBE5E3-1BE2-4920-A2AB-320AFD636505}" type="presParOf" srcId="{3F812ED4-B8DA-4D0B-ADA7-6B763F4E472B}" destId="{DC7AE407-E9E5-440D-BF7F-716F5FE05CCA}" srcOrd="3" destOrd="0" presId="urn:microsoft.com/office/officeart/2008/layout/HorizontalMultiLevelHierarchy"/>
    <dgm:cxn modelId="{0D9A9223-CC5D-44AA-B803-9436777EA23E}" type="presParOf" srcId="{DC7AE407-E9E5-440D-BF7F-716F5FE05CCA}" destId="{B5C1F1F4-2F57-4170-A31E-5367679D017A}" srcOrd="0" destOrd="0" presId="urn:microsoft.com/office/officeart/2008/layout/HorizontalMultiLevelHierarchy"/>
    <dgm:cxn modelId="{8E0C58A0-6EAE-4748-B60E-2A4C81D9F24B}" type="presParOf" srcId="{DC7AE407-E9E5-440D-BF7F-716F5FE05CCA}" destId="{01F9D1A5-1D2B-4EA1-93AD-5B9D948F2B69}" srcOrd="1" destOrd="0" presId="urn:microsoft.com/office/officeart/2008/layout/HorizontalMultiLevelHierarchy"/>
    <dgm:cxn modelId="{EAAFE6F1-BBE7-4634-B386-03D5E3797FB2}" type="presParOf" srcId="{01F9D1A5-1D2B-4EA1-93AD-5B9D948F2B69}" destId="{FFD3AD17-0A55-4B9E-AE0A-693140D0BB5A}" srcOrd="0" destOrd="0" presId="urn:microsoft.com/office/officeart/2008/layout/HorizontalMultiLevelHierarchy"/>
    <dgm:cxn modelId="{6E60A04A-3DF0-4F69-91C7-A6976FF392E9}" type="presParOf" srcId="{FFD3AD17-0A55-4B9E-AE0A-693140D0BB5A}" destId="{CB6F0444-882E-4C96-BC89-F9169D237A46}" srcOrd="0" destOrd="0" presId="urn:microsoft.com/office/officeart/2008/layout/HorizontalMultiLevelHierarchy"/>
    <dgm:cxn modelId="{EAA2CB3D-477E-49E1-9E09-EB071FB26A85}" type="presParOf" srcId="{01F9D1A5-1D2B-4EA1-93AD-5B9D948F2B69}" destId="{1089D7AA-A49C-4F2A-8D27-7C4C97B645D9}" srcOrd="1" destOrd="0" presId="urn:microsoft.com/office/officeart/2008/layout/HorizontalMultiLevelHierarchy"/>
    <dgm:cxn modelId="{5CD66A0B-8FD8-4E29-A144-D575A041CED4}" type="presParOf" srcId="{1089D7AA-A49C-4F2A-8D27-7C4C97B645D9}" destId="{1DD0DBD0-5868-4D36-B483-F285EB8AA0E5}" srcOrd="0" destOrd="0" presId="urn:microsoft.com/office/officeart/2008/layout/HorizontalMultiLevelHierarchy"/>
    <dgm:cxn modelId="{A8CFD318-5D09-46F6-8573-8A770CE97E4F}" type="presParOf" srcId="{1089D7AA-A49C-4F2A-8D27-7C4C97B645D9}" destId="{A8AE3740-57F5-42F1-9919-A06D1686B33F}" srcOrd="1" destOrd="0" presId="urn:microsoft.com/office/officeart/2008/layout/HorizontalMultiLevelHierarchy"/>
    <dgm:cxn modelId="{6778C483-BD92-48E8-9712-2439CDEC5126}" type="presParOf" srcId="{3F812ED4-B8DA-4D0B-ADA7-6B763F4E472B}" destId="{C40662BC-82A6-41E8-B149-474416715E57}" srcOrd="4" destOrd="0" presId="urn:microsoft.com/office/officeart/2008/layout/HorizontalMultiLevelHierarchy"/>
    <dgm:cxn modelId="{597BDE31-98D5-476B-9E9D-F219079F959E}" type="presParOf" srcId="{C40662BC-82A6-41E8-B149-474416715E57}" destId="{0B8EB6A2-A3F6-47A1-87EE-A31B3E415430}" srcOrd="0" destOrd="0" presId="urn:microsoft.com/office/officeart/2008/layout/HorizontalMultiLevelHierarchy"/>
    <dgm:cxn modelId="{9BB1266C-F01A-4F55-8432-45F1D515A2A3}" type="presParOf" srcId="{3F812ED4-B8DA-4D0B-ADA7-6B763F4E472B}" destId="{DE6769FC-2A1A-4753-B6AC-AC2881AA7EB0}" srcOrd="5" destOrd="0" presId="urn:microsoft.com/office/officeart/2008/layout/HorizontalMultiLevelHierarchy"/>
    <dgm:cxn modelId="{AA33951C-8E63-425B-A294-B97D481D7FCD}" type="presParOf" srcId="{DE6769FC-2A1A-4753-B6AC-AC2881AA7EB0}" destId="{C4089B3C-C96D-4E8D-AFE4-7A056CD6397B}" srcOrd="0" destOrd="0" presId="urn:microsoft.com/office/officeart/2008/layout/HorizontalMultiLevelHierarchy"/>
    <dgm:cxn modelId="{B496610A-E096-4AC3-9C2B-ABA52B21D7F2}" type="presParOf" srcId="{DE6769FC-2A1A-4753-B6AC-AC2881AA7EB0}" destId="{43375AC4-68BF-4F14-8E24-337D02AB9D0D}" srcOrd="1" destOrd="0" presId="urn:microsoft.com/office/officeart/2008/layout/HorizontalMultiLevelHierarchy"/>
    <dgm:cxn modelId="{4DF72464-4A83-4EAF-AA2B-CA574452F039}" type="presParOf" srcId="{43375AC4-68BF-4F14-8E24-337D02AB9D0D}" destId="{74520F70-CF84-48B9-B99B-36002DAEB93A}" srcOrd="0" destOrd="0" presId="urn:microsoft.com/office/officeart/2008/layout/HorizontalMultiLevelHierarchy"/>
    <dgm:cxn modelId="{92180DEA-4E70-4534-BCD0-EC5838DB363C}" type="presParOf" srcId="{74520F70-CF84-48B9-B99B-36002DAEB93A}" destId="{1F2D96D3-7689-405B-B256-3E0183A20891}" srcOrd="0" destOrd="0" presId="urn:microsoft.com/office/officeart/2008/layout/HorizontalMultiLevelHierarchy"/>
    <dgm:cxn modelId="{CEDD9803-7CD8-4AFB-B662-3AC301F2D059}" type="presParOf" srcId="{43375AC4-68BF-4F14-8E24-337D02AB9D0D}" destId="{52C892F2-87D3-4619-B763-284B50918333}" srcOrd="1" destOrd="0" presId="urn:microsoft.com/office/officeart/2008/layout/HorizontalMultiLevelHierarchy"/>
    <dgm:cxn modelId="{E427A061-078B-4024-812B-7F816B3424EC}" type="presParOf" srcId="{52C892F2-87D3-4619-B763-284B50918333}" destId="{7ABDBA50-3ACF-417D-8875-169C4648FCC1}" srcOrd="0" destOrd="0" presId="urn:microsoft.com/office/officeart/2008/layout/HorizontalMultiLevelHierarchy"/>
    <dgm:cxn modelId="{7F314386-1EBF-440A-9F03-854C9E400CFC}" type="presParOf" srcId="{52C892F2-87D3-4619-B763-284B50918333}" destId="{FA5577A0-2029-4513-BD9C-ED3BFBB9A0C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43565B-8BE4-41C6-97B6-CB2A7297700E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CN" altLang="en-US"/>
        </a:p>
      </dgm:t>
    </dgm:pt>
    <dgm:pt modelId="{A82A4CD9-94A8-4080-BA96-6909BD234CC7}">
      <dgm:prSet phldrT="[文本]" custT="1"/>
      <dgm:spPr/>
      <dgm:t>
        <a:bodyPr vert="vert"/>
        <a:lstStyle/>
        <a:p>
          <a:r>
            <a:rPr lang="zh-CN" altLang="en-US" sz="2400" dirty="0">
              <a:solidFill>
                <a:schemeClr val="tx1"/>
              </a:solidFill>
            </a:rPr>
            <a:t>分类</a:t>
          </a:r>
          <a:endParaRPr lang="en-US" altLang="zh-CN" sz="2400" dirty="0">
            <a:solidFill>
              <a:schemeClr val="tx1"/>
            </a:solidFill>
          </a:endParaRPr>
        </a:p>
        <a:p>
          <a:r>
            <a:rPr lang="zh-CN" altLang="en-US" sz="2400" dirty="0">
              <a:solidFill>
                <a:schemeClr val="tx1"/>
              </a:solidFill>
            </a:rPr>
            <a:t>依据</a:t>
          </a:r>
        </a:p>
      </dgm:t>
    </dgm:pt>
    <dgm:pt modelId="{6EF31FF5-C78C-4D65-99AD-E11A5204EE45}" type="parTrans" cxnId="{1EA7B70A-9682-4BE1-B382-4E417E297574}">
      <dgm:prSet/>
      <dgm:spPr/>
      <dgm:t>
        <a:bodyPr/>
        <a:lstStyle/>
        <a:p>
          <a:endParaRPr lang="zh-CN" altLang="en-US" sz="2000">
            <a:solidFill>
              <a:schemeClr val="tx1"/>
            </a:solidFill>
          </a:endParaRPr>
        </a:p>
      </dgm:t>
    </dgm:pt>
    <dgm:pt modelId="{EBEE37EE-4621-45E0-9690-E4C246741842}" type="sibTrans" cxnId="{1EA7B70A-9682-4BE1-B382-4E417E297574}">
      <dgm:prSet/>
      <dgm:spPr/>
      <dgm:t>
        <a:bodyPr/>
        <a:lstStyle/>
        <a:p>
          <a:endParaRPr lang="zh-CN" altLang="en-US" sz="2000">
            <a:solidFill>
              <a:schemeClr val="tx1"/>
            </a:solidFill>
          </a:endParaRPr>
        </a:p>
      </dgm:t>
    </dgm:pt>
    <dgm:pt modelId="{4737C259-4E98-41FE-A70F-44579017C380}">
      <dgm:prSet phldrT="[文本]" custT="1"/>
      <dgm:spPr/>
      <dgm:t>
        <a:bodyPr/>
        <a:lstStyle/>
        <a:p>
          <a:r>
            <a:rPr lang="zh-CN" altLang="en-US" sz="2400" dirty="0">
              <a:solidFill>
                <a:schemeClr val="tx1"/>
              </a:solidFill>
            </a:rPr>
            <a:t>时间</a:t>
          </a:r>
        </a:p>
      </dgm:t>
    </dgm:pt>
    <dgm:pt modelId="{08FA8780-47B3-4BC3-905F-C54072C80789}" type="parTrans" cxnId="{F10FA570-4239-4E41-8454-271A6F3DC98C}">
      <dgm:prSet custT="1"/>
      <dgm:spPr/>
      <dgm:t>
        <a:bodyPr/>
        <a:lstStyle/>
        <a:p>
          <a:endParaRPr lang="zh-CN" altLang="en-US" sz="2000">
            <a:solidFill>
              <a:schemeClr val="tx1"/>
            </a:solidFill>
          </a:endParaRPr>
        </a:p>
      </dgm:t>
    </dgm:pt>
    <dgm:pt modelId="{FADCE25C-77C4-43A5-84D5-2DF30808BC52}" type="sibTrans" cxnId="{F10FA570-4239-4E41-8454-271A6F3DC98C}">
      <dgm:prSet/>
      <dgm:spPr/>
      <dgm:t>
        <a:bodyPr/>
        <a:lstStyle/>
        <a:p>
          <a:endParaRPr lang="zh-CN" altLang="en-US" sz="2000">
            <a:solidFill>
              <a:schemeClr val="tx1"/>
            </a:solidFill>
          </a:endParaRPr>
        </a:p>
      </dgm:t>
    </dgm:pt>
    <dgm:pt modelId="{2A7A5A0C-9743-4542-8DC8-1C28C92A2851}">
      <dgm:prSet phldrT="[文本]" custT="1"/>
      <dgm:spPr/>
      <dgm:t>
        <a:bodyPr/>
        <a:lstStyle/>
        <a:p>
          <a:r>
            <a:rPr lang="zh-CN" altLang="en-US" sz="2400" dirty="0">
              <a:solidFill>
                <a:schemeClr val="tx1"/>
              </a:solidFill>
            </a:rPr>
            <a:t>生成 </a:t>
          </a:r>
          <a:r>
            <a:rPr lang="en-US" altLang="zh-CN" sz="2400" dirty="0">
              <a:solidFill>
                <a:schemeClr val="tx1"/>
              </a:solidFill>
            </a:rPr>
            <a:t>/ </a:t>
          </a:r>
          <a:r>
            <a:rPr lang="zh-CN" altLang="en-US" sz="2400" dirty="0">
              <a:solidFill>
                <a:schemeClr val="tx1"/>
              </a:solidFill>
            </a:rPr>
            <a:t>结束</a:t>
          </a:r>
        </a:p>
      </dgm:t>
    </dgm:pt>
    <dgm:pt modelId="{C02066A6-0F22-4A05-A72D-0969F53421AE}" type="parTrans" cxnId="{5F85AB29-90DC-46F4-957D-04D529A12B28}">
      <dgm:prSet custT="1"/>
      <dgm:spPr>
        <a:ln>
          <a:solidFill>
            <a:srgbClr val="FFC000"/>
          </a:solidFill>
        </a:ln>
      </dgm:spPr>
      <dgm:t>
        <a:bodyPr/>
        <a:lstStyle/>
        <a:p>
          <a:endParaRPr lang="zh-CN" altLang="en-US" sz="2000">
            <a:solidFill>
              <a:schemeClr val="tx1"/>
            </a:solidFill>
          </a:endParaRPr>
        </a:p>
      </dgm:t>
    </dgm:pt>
    <dgm:pt modelId="{E996089E-5862-4E82-A9B5-236D1F6D01BA}" type="sibTrans" cxnId="{5F85AB29-90DC-46F4-957D-04D529A12B28}">
      <dgm:prSet/>
      <dgm:spPr/>
      <dgm:t>
        <a:bodyPr/>
        <a:lstStyle/>
        <a:p>
          <a:endParaRPr lang="zh-CN" altLang="en-US" sz="2000">
            <a:solidFill>
              <a:schemeClr val="tx1"/>
            </a:solidFill>
          </a:endParaRPr>
        </a:p>
      </dgm:t>
    </dgm:pt>
    <dgm:pt modelId="{A8958D13-DBE7-4819-B30C-F72DA204AC5B}">
      <dgm:prSet phldrT="[文本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zh-CN" altLang="en-US" sz="2400" dirty="0">
              <a:solidFill>
                <a:schemeClr val="tx1"/>
              </a:solidFill>
            </a:rPr>
            <a:t>时长</a:t>
          </a:r>
        </a:p>
      </dgm:t>
    </dgm:pt>
    <dgm:pt modelId="{4A5F69D8-D7D2-4447-9689-17D60245A63B}" type="parTrans" cxnId="{D9DEC7A9-AA10-465E-AA25-DA30D8664BC4}">
      <dgm:prSet custT="1"/>
      <dgm:spPr/>
      <dgm:t>
        <a:bodyPr/>
        <a:lstStyle/>
        <a:p>
          <a:endParaRPr lang="zh-CN" altLang="en-US" sz="2000">
            <a:solidFill>
              <a:schemeClr val="tx1"/>
            </a:solidFill>
          </a:endParaRPr>
        </a:p>
      </dgm:t>
    </dgm:pt>
    <dgm:pt modelId="{A58152C3-452E-4749-A706-A56191665A2C}" type="sibTrans" cxnId="{D9DEC7A9-AA10-465E-AA25-DA30D8664BC4}">
      <dgm:prSet/>
      <dgm:spPr/>
      <dgm:t>
        <a:bodyPr/>
        <a:lstStyle/>
        <a:p>
          <a:endParaRPr lang="zh-CN" altLang="en-US" sz="2000">
            <a:solidFill>
              <a:schemeClr val="tx1"/>
            </a:solidFill>
          </a:endParaRPr>
        </a:p>
      </dgm:t>
    </dgm:pt>
    <dgm:pt modelId="{AD0449EA-590A-4B50-A127-BE7C835C30A8}">
      <dgm:prSet phldrT="[文本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CN" altLang="en-US" sz="2400" dirty="0">
              <a:solidFill>
                <a:schemeClr val="tx1"/>
              </a:solidFill>
            </a:rPr>
            <a:t>整个生命史内</a:t>
          </a:r>
          <a:endParaRPr lang="en-US" altLang="zh-CN" sz="2400" dirty="0">
            <a:solidFill>
              <a:schemeClr val="tx1"/>
            </a:solidFill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altLang="zh-CN" sz="2400" dirty="0">
              <a:solidFill>
                <a:schemeClr val="tx1"/>
              </a:solidFill>
            </a:rPr>
            <a:t>/ </a:t>
          </a:r>
          <a:r>
            <a:rPr lang="zh-CN" altLang="en-US" sz="2400" dirty="0">
              <a:solidFill>
                <a:schemeClr val="tx1"/>
              </a:solidFill>
            </a:rPr>
            <a:t>指定区域内</a:t>
          </a:r>
        </a:p>
      </dgm:t>
    </dgm:pt>
    <dgm:pt modelId="{1C705A5E-7B54-468B-8B26-19D25AE65AF7}" type="parTrans" cxnId="{13739FAB-413E-41E4-9A54-E70D2E2D11F4}">
      <dgm:prSet custT="1"/>
      <dgm:spPr/>
      <dgm:t>
        <a:bodyPr/>
        <a:lstStyle/>
        <a:p>
          <a:endParaRPr lang="zh-CN" altLang="en-US" sz="2000">
            <a:solidFill>
              <a:schemeClr val="tx1"/>
            </a:solidFill>
          </a:endParaRPr>
        </a:p>
      </dgm:t>
    </dgm:pt>
    <dgm:pt modelId="{50635311-694A-4A0C-B83D-4660EE86BE3B}" type="sibTrans" cxnId="{13739FAB-413E-41E4-9A54-E70D2E2D11F4}">
      <dgm:prSet/>
      <dgm:spPr/>
      <dgm:t>
        <a:bodyPr/>
        <a:lstStyle/>
        <a:p>
          <a:endParaRPr lang="zh-CN" altLang="en-US" sz="2000">
            <a:solidFill>
              <a:schemeClr val="tx1"/>
            </a:solidFill>
          </a:endParaRPr>
        </a:p>
      </dgm:t>
    </dgm:pt>
    <dgm:pt modelId="{029FEC8E-C4C8-4F59-AA7F-7A160BDFF240}">
      <dgm:prSet custT="1"/>
      <dgm:spPr/>
      <dgm:t>
        <a:bodyPr/>
        <a:lstStyle/>
        <a:p>
          <a:r>
            <a:rPr lang="zh-CN" altLang="en-US" sz="2400" dirty="0">
              <a:solidFill>
                <a:schemeClr val="tx1"/>
              </a:solidFill>
            </a:rPr>
            <a:t>可分别以年、月、旬为单位统计</a:t>
          </a:r>
        </a:p>
      </dgm:t>
    </dgm:pt>
    <dgm:pt modelId="{25BA637E-B5E6-4586-8F01-30F499ACDEA0}" type="parTrans" cxnId="{5EE545B1-34BC-4D13-A765-98280BF5B9B3}">
      <dgm:prSet custT="1"/>
      <dgm:spPr/>
      <dgm:t>
        <a:bodyPr/>
        <a:lstStyle/>
        <a:p>
          <a:endParaRPr lang="zh-CN" altLang="en-US" sz="2000">
            <a:solidFill>
              <a:schemeClr val="tx1"/>
            </a:solidFill>
          </a:endParaRPr>
        </a:p>
      </dgm:t>
    </dgm:pt>
    <dgm:pt modelId="{E38F8B3C-44AD-4913-B93A-85E26306AA38}" type="sibTrans" cxnId="{5EE545B1-34BC-4D13-A765-98280BF5B9B3}">
      <dgm:prSet/>
      <dgm:spPr/>
      <dgm:t>
        <a:bodyPr/>
        <a:lstStyle/>
        <a:p>
          <a:endParaRPr lang="zh-CN" altLang="en-US" sz="2000">
            <a:solidFill>
              <a:schemeClr val="tx1"/>
            </a:solidFill>
          </a:endParaRPr>
        </a:p>
      </dgm:t>
    </dgm:pt>
    <dgm:pt modelId="{F42B14CF-9F29-4C1B-80B9-2B659C92A9E4}">
      <dgm:prSet custT="1"/>
      <dgm:spPr>
        <a:solidFill>
          <a:srgbClr val="92D050"/>
        </a:solidFill>
      </dgm:spPr>
      <dgm:t>
        <a:bodyPr/>
        <a:lstStyle/>
        <a:p>
          <a:r>
            <a:rPr lang="zh-CN" altLang="en-US" sz="2400" dirty="0">
              <a:solidFill>
                <a:schemeClr val="tx1"/>
              </a:solidFill>
            </a:rPr>
            <a:t>可分别以</a:t>
          </a:r>
          <a:r>
            <a:rPr lang="en-US" altLang="zh-CN" sz="2400" dirty="0">
              <a:solidFill>
                <a:schemeClr val="tx1"/>
              </a:solidFill>
            </a:rPr>
            <a:t>6/12/24</a:t>
          </a:r>
          <a:r>
            <a:rPr lang="zh-CN" altLang="en-US" sz="2400" dirty="0">
              <a:solidFill>
                <a:schemeClr val="tx1"/>
              </a:solidFill>
            </a:rPr>
            <a:t>小时为单位统计</a:t>
          </a:r>
        </a:p>
      </dgm:t>
    </dgm:pt>
    <dgm:pt modelId="{0460AF75-C6CA-443E-9BE2-B447FE557034}" type="parTrans" cxnId="{EA1030EF-BE56-4559-B205-F3E97722A09A}">
      <dgm:prSet custT="1"/>
      <dgm:spPr/>
      <dgm:t>
        <a:bodyPr/>
        <a:lstStyle/>
        <a:p>
          <a:endParaRPr lang="zh-CN" altLang="en-US" sz="2000">
            <a:solidFill>
              <a:schemeClr val="tx1"/>
            </a:solidFill>
          </a:endParaRPr>
        </a:p>
      </dgm:t>
    </dgm:pt>
    <dgm:pt modelId="{F4E95459-07D5-4AF1-B748-4015300602E3}" type="sibTrans" cxnId="{EA1030EF-BE56-4559-B205-F3E97722A09A}">
      <dgm:prSet/>
      <dgm:spPr/>
      <dgm:t>
        <a:bodyPr/>
        <a:lstStyle/>
        <a:p>
          <a:endParaRPr lang="zh-CN" altLang="en-US" sz="2000">
            <a:solidFill>
              <a:schemeClr val="tx1"/>
            </a:solidFill>
          </a:endParaRPr>
        </a:p>
      </dgm:t>
    </dgm:pt>
    <dgm:pt modelId="{5E8FFA0A-E29A-469F-9C95-7682F57281C6}">
      <dgm:prSet custT="1"/>
      <dgm:spPr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12700" tIns="12700" rIns="12700" bIns="12700" numCol="1" spcCol="1270" anchor="ctr" anchorCtr="0"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  <a:cs typeface="+mn-cs"/>
            </a:rPr>
            <a:t>强度</a:t>
          </a:r>
        </a:p>
      </dgm:t>
    </dgm:pt>
    <dgm:pt modelId="{7022A431-0F7C-48F5-A66B-50D88FE3B36B}" type="parTrans" cxnId="{B739FB26-BAB8-4DE0-88CA-A5EEF71FD74F}">
      <dgm:prSet custT="1"/>
      <dgm:spPr/>
      <dgm:t>
        <a:bodyPr/>
        <a:lstStyle/>
        <a:p>
          <a:endParaRPr lang="zh-CN" altLang="en-US" sz="2000"/>
        </a:p>
      </dgm:t>
    </dgm:pt>
    <dgm:pt modelId="{DA8556CC-B7DB-4383-96E5-8845CADC3778}" type="sibTrans" cxnId="{B739FB26-BAB8-4DE0-88CA-A5EEF71FD74F}">
      <dgm:prSet/>
      <dgm:spPr/>
      <dgm:t>
        <a:bodyPr/>
        <a:lstStyle/>
        <a:p>
          <a:endParaRPr lang="zh-CN" altLang="en-US" sz="2000"/>
        </a:p>
      </dgm:t>
    </dgm:pt>
    <dgm:pt modelId="{F912B0DD-59B9-48A4-B52E-E9332F33DF42}">
      <dgm:prSet custT="1"/>
      <dgm:spPr>
        <a:solidFill>
          <a:srgbClr val="FFC000">
            <a:lumMod val="60000"/>
            <a:lumOff val="40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12700" tIns="12700" rIns="12700" bIns="12700" numCol="1" spcCol="1270" anchor="ctr" anchorCtr="0"/>
        <a:lstStyle/>
        <a:p>
          <a:r>
            <a:rPr lang="zh-CN" altLang="en-US" sz="2400" kern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  <a:cs typeface="+mn-cs"/>
            </a:rPr>
            <a:t>路径类型</a:t>
          </a:r>
        </a:p>
      </dgm:t>
    </dgm:pt>
    <dgm:pt modelId="{30F69E86-D9C8-4A2D-B095-9A6AF806308A}" type="parTrans" cxnId="{D6320F62-DEA5-4D3D-80CB-F0CC4C7A900B}">
      <dgm:prSet custT="1"/>
      <dgm:spPr/>
      <dgm:t>
        <a:bodyPr/>
        <a:lstStyle/>
        <a:p>
          <a:endParaRPr lang="zh-CN" altLang="en-US" sz="2000"/>
        </a:p>
      </dgm:t>
    </dgm:pt>
    <dgm:pt modelId="{00523710-4EB0-4B7C-AD3D-BC33C0D9527A}" type="sibTrans" cxnId="{D6320F62-DEA5-4D3D-80CB-F0CC4C7A900B}">
      <dgm:prSet/>
      <dgm:spPr/>
      <dgm:t>
        <a:bodyPr/>
        <a:lstStyle/>
        <a:p>
          <a:endParaRPr lang="zh-CN" altLang="en-US" sz="2000"/>
        </a:p>
      </dgm:t>
    </dgm:pt>
    <dgm:pt modelId="{67FEC243-D0C3-40C2-8947-4525655E2BF5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zh-CN" altLang="en-US" sz="2400" dirty="0">
              <a:solidFill>
                <a:schemeClr val="tx1"/>
              </a:solidFill>
            </a:rPr>
            <a:t>整个生命史内</a:t>
          </a:r>
          <a:endParaRPr lang="en-US" altLang="zh-CN" sz="2400" dirty="0">
            <a:solidFill>
              <a:schemeClr val="tx1"/>
            </a:solidFill>
          </a:endParaRPr>
        </a:p>
        <a:p>
          <a:pPr>
            <a:spcAft>
              <a:spcPts val="0"/>
            </a:spcAft>
          </a:pPr>
          <a:r>
            <a:rPr lang="en-US" altLang="zh-CN" sz="2400" dirty="0">
              <a:solidFill>
                <a:schemeClr val="tx1"/>
              </a:solidFill>
            </a:rPr>
            <a:t>/ </a:t>
          </a:r>
          <a:r>
            <a:rPr lang="zh-CN" altLang="en-US" sz="2400" dirty="0">
              <a:solidFill>
                <a:schemeClr val="tx1"/>
              </a:solidFill>
            </a:rPr>
            <a:t>指定区域内</a:t>
          </a:r>
          <a:endParaRPr lang="en-US" altLang="zh-CN" sz="2400" dirty="0">
            <a:solidFill>
              <a:schemeClr val="tx1"/>
            </a:solidFill>
          </a:endParaRPr>
        </a:p>
      </dgm:t>
    </dgm:pt>
    <dgm:pt modelId="{541C2EF0-510A-4E3A-A813-EC5F5FC61EAF}" type="parTrans" cxnId="{AFD8C138-9EC1-4D62-BB2E-FD7EE97A186C}">
      <dgm:prSet custT="1"/>
      <dgm:spPr/>
      <dgm:t>
        <a:bodyPr/>
        <a:lstStyle/>
        <a:p>
          <a:endParaRPr lang="zh-CN" altLang="en-US" sz="2000"/>
        </a:p>
      </dgm:t>
    </dgm:pt>
    <dgm:pt modelId="{D0A3DEF1-8233-454D-9BDB-1AD9C9FE701E}" type="sibTrans" cxnId="{AFD8C138-9EC1-4D62-BB2E-FD7EE97A186C}">
      <dgm:prSet/>
      <dgm:spPr/>
      <dgm:t>
        <a:bodyPr/>
        <a:lstStyle/>
        <a:p>
          <a:endParaRPr lang="zh-CN" altLang="en-US" sz="2000"/>
        </a:p>
      </dgm:t>
    </dgm:pt>
    <dgm:pt modelId="{706F9A4B-A647-4BCC-BAFD-CAC03893B80C}">
      <dgm:prSet custT="1"/>
      <dgm:spPr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12700" tIns="12700" rIns="12700" bIns="12700" numCol="1" spcCol="1270" anchor="ctr" anchorCtr="0"/>
        <a:lstStyle/>
        <a:p>
          <a:r>
            <a:rPr lang="zh-CN" altLang="en-US" sz="2400" dirty="0">
              <a:solidFill>
                <a:schemeClr val="tx1"/>
              </a:solidFill>
            </a:rPr>
            <a:t>可分别以风力、强度等级为单位统计</a:t>
          </a:r>
        </a:p>
      </dgm:t>
    </dgm:pt>
    <dgm:pt modelId="{C36E4E2C-9450-44F9-AFFA-17B665EFF977}" type="parTrans" cxnId="{9EDFDD02-A458-40FC-98D8-113E733FAC31}">
      <dgm:prSet custT="1"/>
      <dgm:spPr/>
      <dgm:t>
        <a:bodyPr/>
        <a:lstStyle/>
        <a:p>
          <a:endParaRPr lang="zh-CN" altLang="en-US" sz="2000"/>
        </a:p>
      </dgm:t>
    </dgm:pt>
    <dgm:pt modelId="{00E8A845-ABA7-4BD1-B08F-0CE2E5CE5D9B}" type="sibTrans" cxnId="{9EDFDD02-A458-40FC-98D8-113E733FAC31}">
      <dgm:prSet/>
      <dgm:spPr/>
      <dgm:t>
        <a:bodyPr/>
        <a:lstStyle/>
        <a:p>
          <a:endParaRPr lang="zh-CN" altLang="en-US" sz="2000"/>
        </a:p>
      </dgm:t>
    </dgm:pt>
    <dgm:pt modelId="{E0860FFA-DBC1-424D-97EC-C46F2AB6AD1E}">
      <dgm:prSet custT="1"/>
      <dgm:spPr>
        <a:solidFill>
          <a:srgbClr val="4472C4">
            <a:lumMod val="60000"/>
            <a:lumOff val="40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12700" tIns="12700" rIns="12700" bIns="12700" numCol="1" spcCol="1270" anchor="ctr" anchorCtr="0"/>
        <a:lstStyle/>
        <a:p>
          <a:pPr marL="0"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CN" altLang="en-US" sz="2400" kern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  <a:cs typeface="+mn-cs"/>
            </a:rPr>
            <a:t>按照预设的</a:t>
          </a:r>
          <a:r>
            <a:rPr lang="en-US" altLang="zh-CN" sz="2400" kern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  <a:cs typeface="+mn-cs"/>
            </a:rPr>
            <a:t>6</a:t>
          </a:r>
          <a:r>
            <a:rPr lang="zh-CN" altLang="en-US" sz="2400" kern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  <a:cs typeface="+mn-cs"/>
            </a:rPr>
            <a:t>种</a:t>
          </a:r>
          <a:endParaRPr lang="en-US" altLang="zh-CN" sz="2400" kern="1200" dirty="0">
            <a:solidFill>
              <a:prstClr val="black"/>
            </a:solidFill>
            <a:latin typeface="等线" panose="020F0502020204030204"/>
            <a:ea typeface="等线" panose="02010600030101010101" pitchFamily="2" charset="-122"/>
            <a:cs typeface="+mn-cs"/>
          </a:endParaRPr>
        </a:p>
        <a:p>
          <a:pPr marL="0"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CN" altLang="en-US" sz="2400" kern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  <a:cs typeface="+mn-cs"/>
            </a:rPr>
            <a:t>路径类型统计</a:t>
          </a:r>
        </a:p>
      </dgm:t>
    </dgm:pt>
    <dgm:pt modelId="{C6FF5723-518A-42B3-93A3-87964B54DC16}" type="parTrans" cxnId="{497ECFFB-DA40-4E78-84A5-B01DD37BDDB6}">
      <dgm:prSet custT="1"/>
      <dgm:spPr/>
      <dgm:t>
        <a:bodyPr/>
        <a:lstStyle/>
        <a:p>
          <a:endParaRPr lang="zh-CN" altLang="en-US" sz="2000"/>
        </a:p>
      </dgm:t>
    </dgm:pt>
    <dgm:pt modelId="{799D7146-82A0-40CA-A2D7-D5B2E1D5054C}" type="sibTrans" cxnId="{497ECFFB-DA40-4E78-84A5-B01DD37BDDB6}">
      <dgm:prSet/>
      <dgm:spPr/>
      <dgm:t>
        <a:bodyPr/>
        <a:lstStyle/>
        <a:p>
          <a:endParaRPr lang="zh-CN" altLang="en-US" sz="2000"/>
        </a:p>
      </dgm:t>
    </dgm:pt>
    <dgm:pt modelId="{9003DC36-A4D5-4A54-B8E1-38106A6860A2}" type="pres">
      <dgm:prSet presAssocID="{2A43565B-8BE4-41C6-97B6-CB2A7297700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1811DE1-9B6D-4B5B-9F4C-E506207E8F1A}" type="pres">
      <dgm:prSet presAssocID="{A82A4CD9-94A8-4080-BA96-6909BD234CC7}" presName="root1" presStyleCnt="0"/>
      <dgm:spPr/>
    </dgm:pt>
    <dgm:pt modelId="{13695C0C-4879-4C7D-907E-7083780DED38}" type="pres">
      <dgm:prSet presAssocID="{A82A4CD9-94A8-4080-BA96-6909BD234CC7}" presName="LevelOneTextNode" presStyleLbl="node0" presStyleIdx="0" presStyleCnt="1" custAng="16200000" custScaleX="43891" custScaleY="94256" custLinFactNeighborX="3135" custLinFactNeighborY="313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228FE39-68BE-4D52-9ABA-964C63CB87B9}" type="pres">
      <dgm:prSet presAssocID="{A82A4CD9-94A8-4080-BA96-6909BD234CC7}" presName="level2hierChild" presStyleCnt="0"/>
      <dgm:spPr/>
    </dgm:pt>
    <dgm:pt modelId="{119CC272-10EF-45C1-847B-0E1E9727DD11}" type="pres">
      <dgm:prSet presAssocID="{08FA8780-47B3-4BC3-905F-C54072C80789}" presName="conn2-1" presStyleLbl="parChTrans1D2" presStyleIdx="0" presStyleCnt="4"/>
      <dgm:spPr/>
      <dgm:t>
        <a:bodyPr/>
        <a:lstStyle/>
        <a:p>
          <a:endParaRPr lang="zh-CN" altLang="en-US"/>
        </a:p>
      </dgm:t>
    </dgm:pt>
    <dgm:pt modelId="{467508F1-312A-420D-B545-B30F836647E5}" type="pres">
      <dgm:prSet presAssocID="{08FA8780-47B3-4BC3-905F-C54072C80789}" presName="connTx" presStyleLbl="parChTrans1D2" presStyleIdx="0" presStyleCnt="4"/>
      <dgm:spPr/>
      <dgm:t>
        <a:bodyPr/>
        <a:lstStyle/>
        <a:p>
          <a:endParaRPr lang="zh-CN" altLang="en-US"/>
        </a:p>
      </dgm:t>
    </dgm:pt>
    <dgm:pt modelId="{3357925A-2A55-4A73-8122-6BB6546DCB50}" type="pres">
      <dgm:prSet presAssocID="{4737C259-4E98-41FE-A70F-44579017C380}" presName="root2" presStyleCnt="0"/>
      <dgm:spPr/>
    </dgm:pt>
    <dgm:pt modelId="{EBADB007-B0C6-4AEB-9F86-91CE816CDB65}" type="pres">
      <dgm:prSet presAssocID="{4737C259-4E98-41FE-A70F-44579017C380}" presName="LevelTwoTextNode" presStyleLbl="node2" presStyleIdx="0" presStyleCnt="4" custScaleX="65791" custScaleY="7977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04BB8D4-1201-4214-952F-E683A9B3513C}" type="pres">
      <dgm:prSet presAssocID="{4737C259-4E98-41FE-A70F-44579017C380}" presName="level3hierChild" presStyleCnt="0"/>
      <dgm:spPr/>
    </dgm:pt>
    <dgm:pt modelId="{CA32DD84-E07E-4EB0-A92B-CFB9D5864BAC}" type="pres">
      <dgm:prSet presAssocID="{C02066A6-0F22-4A05-A72D-0969F53421AE}" presName="conn2-1" presStyleLbl="parChTrans1D3" presStyleIdx="0" presStyleCnt="4"/>
      <dgm:spPr/>
      <dgm:t>
        <a:bodyPr/>
        <a:lstStyle/>
        <a:p>
          <a:endParaRPr lang="zh-CN" altLang="en-US"/>
        </a:p>
      </dgm:t>
    </dgm:pt>
    <dgm:pt modelId="{4F7E8E98-06DE-416A-8923-C91DD8FD0420}" type="pres">
      <dgm:prSet presAssocID="{C02066A6-0F22-4A05-A72D-0969F53421AE}" presName="connTx" presStyleLbl="parChTrans1D3" presStyleIdx="0" presStyleCnt="4"/>
      <dgm:spPr/>
      <dgm:t>
        <a:bodyPr/>
        <a:lstStyle/>
        <a:p>
          <a:endParaRPr lang="zh-CN" altLang="en-US"/>
        </a:p>
      </dgm:t>
    </dgm:pt>
    <dgm:pt modelId="{90DB35F1-DF4F-41E7-9F88-F8B6DB9C38FF}" type="pres">
      <dgm:prSet presAssocID="{2A7A5A0C-9743-4542-8DC8-1C28C92A2851}" presName="root2" presStyleCnt="0"/>
      <dgm:spPr/>
    </dgm:pt>
    <dgm:pt modelId="{98224AFC-E05D-4793-807D-AC2735B982A6}" type="pres">
      <dgm:prSet presAssocID="{2A7A5A0C-9743-4542-8DC8-1C28C92A2851}" presName="LevelTwoTextNode" presStyleLbl="node3" presStyleIdx="0" presStyleCnt="4" custScaleY="79770" custLinFactNeighborX="-8794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B543C6C-9370-4E11-AFAF-C4277487B3FB}" type="pres">
      <dgm:prSet presAssocID="{2A7A5A0C-9743-4542-8DC8-1C28C92A2851}" presName="level3hierChild" presStyleCnt="0"/>
      <dgm:spPr/>
    </dgm:pt>
    <dgm:pt modelId="{9615D2F9-57D2-421E-A301-FDE18908B4D9}" type="pres">
      <dgm:prSet presAssocID="{25BA637E-B5E6-4586-8F01-30F499ACDEA0}" presName="conn2-1" presStyleLbl="parChTrans1D4" presStyleIdx="0" presStyleCnt="3"/>
      <dgm:spPr/>
      <dgm:t>
        <a:bodyPr/>
        <a:lstStyle/>
        <a:p>
          <a:endParaRPr lang="zh-CN" altLang="en-US"/>
        </a:p>
      </dgm:t>
    </dgm:pt>
    <dgm:pt modelId="{C61E7745-5293-469B-BE03-F1D26FEF70A9}" type="pres">
      <dgm:prSet presAssocID="{25BA637E-B5E6-4586-8F01-30F499ACDEA0}" presName="connTx" presStyleLbl="parChTrans1D4" presStyleIdx="0" presStyleCnt="3"/>
      <dgm:spPr/>
      <dgm:t>
        <a:bodyPr/>
        <a:lstStyle/>
        <a:p>
          <a:endParaRPr lang="zh-CN" altLang="en-US"/>
        </a:p>
      </dgm:t>
    </dgm:pt>
    <dgm:pt modelId="{A1F9AFDF-3C53-4EDA-8195-CF659C211503}" type="pres">
      <dgm:prSet presAssocID="{029FEC8E-C4C8-4F59-AA7F-7A160BDFF240}" presName="root2" presStyleCnt="0"/>
      <dgm:spPr/>
    </dgm:pt>
    <dgm:pt modelId="{66EB3506-4A2B-486D-B6EF-5314677703D2}" type="pres">
      <dgm:prSet presAssocID="{029FEC8E-C4C8-4F59-AA7F-7A160BDFF240}" presName="LevelTwoTextNode" presStyleLbl="node4" presStyleIdx="0" presStyleCnt="3" custScaleX="117280" custScaleY="79770" custLinFactNeighborX="-18918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FE28714-9304-41F0-8365-9CAEC0526F7A}" type="pres">
      <dgm:prSet presAssocID="{029FEC8E-C4C8-4F59-AA7F-7A160BDFF240}" presName="level3hierChild" presStyleCnt="0"/>
      <dgm:spPr/>
    </dgm:pt>
    <dgm:pt modelId="{AD2F5A8F-4050-4A2C-A8AE-147E1BA4E722}" type="pres">
      <dgm:prSet presAssocID="{4A5F69D8-D7D2-4447-9689-17D60245A63B}" presName="conn2-1" presStyleLbl="parChTrans1D2" presStyleIdx="1" presStyleCnt="4"/>
      <dgm:spPr/>
      <dgm:t>
        <a:bodyPr/>
        <a:lstStyle/>
        <a:p>
          <a:endParaRPr lang="zh-CN" altLang="en-US"/>
        </a:p>
      </dgm:t>
    </dgm:pt>
    <dgm:pt modelId="{E1B1D3B1-DB36-4D6F-8826-913392E6C0A0}" type="pres">
      <dgm:prSet presAssocID="{4A5F69D8-D7D2-4447-9689-17D60245A63B}" presName="connTx" presStyleLbl="parChTrans1D2" presStyleIdx="1" presStyleCnt="4"/>
      <dgm:spPr/>
      <dgm:t>
        <a:bodyPr/>
        <a:lstStyle/>
        <a:p>
          <a:endParaRPr lang="zh-CN" altLang="en-US"/>
        </a:p>
      </dgm:t>
    </dgm:pt>
    <dgm:pt modelId="{F282E700-77F4-4A02-B2E4-C1215113510B}" type="pres">
      <dgm:prSet presAssocID="{A8958D13-DBE7-4819-B30C-F72DA204AC5B}" presName="root2" presStyleCnt="0"/>
      <dgm:spPr/>
    </dgm:pt>
    <dgm:pt modelId="{7AE2A12D-F324-44E8-9291-AD02E55F20AE}" type="pres">
      <dgm:prSet presAssocID="{A8958D13-DBE7-4819-B30C-F72DA204AC5B}" presName="LevelTwoTextNode" presStyleLbl="node2" presStyleIdx="1" presStyleCnt="4" custScaleX="66652" custScaleY="7977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3F181EB-670A-444A-910B-E2E9AACE3A7F}" type="pres">
      <dgm:prSet presAssocID="{A8958D13-DBE7-4819-B30C-F72DA204AC5B}" presName="level3hierChild" presStyleCnt="0"/>
      <dgm:spPr/>
    </dgm:pt>
    <dgm:pt modelId="{198D4477-4DC0-451B-A54F-CA937B5A6C1D}" type="pres">
      <dgm:prSet presAssocID="{1C705A5E-7B54-468B-8B26-19D25AE65AF7}" presName="conn2-1" presStyleLbl="parChTrans1D3" presStyleIdx="1" presStyleCnt="4"/>
      <dgm:spPr/>
      <dgm:t>
        <a:bodyPr/>
        <a:lstStyle/>
        <a:p>
          <a:endParaRPr lang="zh-CN" altLang="en-US"/>
        </a:p>
      </dgm:t>
    </dgm:pt>
    <dgm:pt modelId="{86DB857D-195C-4FA9-BA42-372B2A4D07A3}" type="pres">
      <dgm:prSet presAssocID="{1C705A5E-7B54-468B-8B26-19D25AE65AF7}" presName="connTx" presStyleLbl="parChTrans1D3" presStyleIdx="1" presStyleCnt="4"/>
      <dgm:spPr/>
      <dgm:t>
        <a:bodyPr/>
        <a:lstStyle/>
        <a:p>
          <a:endParaRPr lang="zh-CN" altLang="en-US"/>
        </a:p>
      </dgm:t>
    </dgm:pt>
    <dgm:pt modelId="{5C5CEC07-1B6F-42E2-9882-1326998227BA}" type="pres">
      <dgm:prSet presAssocID="{AD0449EA-590A-4B50-A127-BE7C835C30A8}" presName="root2" presStyleCnt="0"/>
      <dgm:spPr/>
    </dgm:pt>
    <dgm:pt modelId="{FEE2B57F-38A1-4DE3-B795-DADF6EEBAEAF}" type="pres">
      <dgm:prSet presAssocID="{AD0449EA-590A-4B50-A127-BE7C835C30A8}" presName="LevelTwoTextNode" presStyleLbl="node3" presStyleIdx="1" presStyleCnt="4" custScaleY="79770" custLinFactNeighborX="-1092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15C89CF-4F6A-497D-9DEB-15C45169D898}" type="pres">
      <dgm:prSet presAssocID="{AD0449EA-590A-4B50-A127-BE7C835C30A8}" presName="level3hierChild" presStyleCnt="0"/>
      <dgm:spPr/>
    </dgm:pt>
    <dgm:pt modelId="{6A816924-CF88-4F58-AE20-14CEB52CEE7D}" type="pres">
      <dgm:prSet presAssocID="{0460AF75-C6CA-443E-9BE2-B447FE557034}" presName="conn2-1" presStyleLbl="parChTrans1D4" presStyleIdx="1" presStyleCnt="3"/>
      <dgm:spPr/>
      <dgm:t>
        <a:bodyPr/>
        <a:lstStyle/>
        <a:p>
          <a:endParaRPr lang="zh-CN" altLang="en-US"/>
        </a:p>
      </dgm:t>
    </dgm:pt>
    <dgm:pt modelId="{D91FF1AD-14A4-43D4-AB1D-3693E6BA256C}" type="pres">
      <dgm:prSet presAssocID="{0460AF75-C6CA-443E-9BE2-B447FE557034}" presName="connTx" presStyleLbl="parChTrans1D4" presStyleIdx="1" presStyleCnt="3"/>
      <dgm:spPr/>
      <dgm:t>
        <a:bodyPr/>
        <a:lstStyle/>
        <a:p>
          <a:endParaRPr lang="zh-CN" altLang="en-US"/>
        </a:p>
      </dgm:t>
    </dgm:pt>
    <dgm:pt modelId="{7E4B1261-B96B-45F2-9C30-D3A61D07A2EB}" type="pres">
      <dgm:prSet presAssocID="{F42B14CF-9F29-4C1B-80B9-2B659C92A9E4}" presName="root2" presStyleCnt="0"/>
      <dgm:spPr/>
    </dgm:pt>
    <dgm:pt modelId="{46753AA8-B5ED-42AE-AD17-8D8B20DE79B4}" type="pres">
      <dgm:prSet presAssocID="{F42B14CF-9F29-4C1B-80B9-2B659C92A9E4}" presName="LevelTwoTextNode" presStyleLbl="node4" presStyleIdx="1" presStyleCnt="3" custScaleX="117395" custScaleY="79770" custLinFactNeighborX="-21189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FDAD083-7477-4C34-81A6-EEB54DD11146}" type="pres">
      <dgm:prSet presAssocID="{F42B14CF-9F29-4C1B-80B9-2B659C92A9E4}" presName="level3hierChild" presStyleCnt="0"/>
      <dgm:spPr/>
    </dgm:pt>
    <dgm:pt modelId="{940F9BEF-5F66-41C0-9FF3-BC73DC6B2447}" type="pres">
      <dgm:prSet presAssocID="{7022A431-0F7C-48F5-A66B-50D88FE3B36B}" presName="conn2-1" presStyleLbl="parChTrans1D2" presStyleIdx="2" presStyleCnt="4"/>
      <dgm:spPr/>
      <dgm:t>
        <a:bodyPr/>
        <a:lstStyle/>
        <a:p>
          <a:endParaRPr lang="zh-CN" altLang="en-US"/>
        </a:p>
      </dgm:t>
    </dgm:pt>
    <dgm:pt modelId="{C936865C-6773-4A56-BF0C-305BE67293BE}" type="pres">
      <dgm:prSet presAssocID="{7022A431-0F7C-48F5-A66B-50D88FE3B36B}" presName="connTx" presStyleLbl="parChTrans1D2" presStyleIdx="2" presStyleCnt="4"/>
      <dgm:spPr/>
      <dgm:t>
        <a:bodyPr/>
        <a:lstStyle/>
        <a:p>
          <a:endParaRPr lang="zh-CN" altLang="en-US"/>
        </a:p>
      </dgm:t>
    </dgm:pt>
    <dgm:pt modelId="{32FF3E83-BAB6-4A09-9E0D-49D9AB9DAF63}" type="pres">
      <dgm:prSet presAssocID="{5E8FFA0A-E29A-469F-9C95-7682F57281C6}" presName="root2" presStyleCnt="0"/>
      <dgm:spPr/>
    </dgm:pt>
    <dgm:pt modelId="{67BF6AFF-DE7B-442E-AC2C-98F78F598D75}" type="pres">
      <dgm:prSet presAssocID="{5E8FFA0A-E29A-469F-9C95-7682F57281C6}" presName="LevelTwoTextNode" presStyleLbl="node2" presStyleIdx="2" presStyleCnt="4" custScaleX="66652" custScaleY="7977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6B82359-E560-4F8D-BACC-A8A1E62B287C}" type="pres">
      <dgm:prSet presAssocID="{5E8FFA0A-E29A-469F-9C95-7682F57281C6}" presName="level3hierChild" presStyleCnt="0"/>
      <dgm:spPr/>
    </dgm:pt>
    <dgm:pt modelId="{212CB607-EE79-4540-B482-5B717D58DC8C}" type="pres">
      <dgm:prSet presAssocID="{541C2EF0-510A-4E3A-A813-EC5F5FC61EAF}" presName="conn2-1" presStyleLbl="parChTrans1D3" presStyleIdx="2" presStyleCnt="4"/>
      <dgm:spPr/>
      <dgm:t>
        <a:bodyPr/>
        <a:lstStyle/>
        <a:p>
          <a:endParaRPr lang="zh-CN" altLang="en-US"/>
        </a:p>
      </dgm:t>
    </dgm:pt>
    <dgm:pt modelId="{D9BB015D-E56E-491B-A256-F91995B3E811}" type="pres">
      <dgm:prSet presAssocID="{541C2EF0-510A-4E3A-A813-EC5F5FC61EAF}" presName="connTx" presStyleLbl="parChTrans1D3" presStyleIdx="2" presStyleCnt="4"/>
      <dgm:spPr/>
      <dgm:t>
        <a:bodyPr/>
        <a:lstStyle/>
        <a:p>
          <a:endParaRPr lang="zh-CN" altLang="en-US"/>
        </a:p>
      </dgm:t>
    </dgm:pt>
    <dgm:pt modelId="{9550C2AE-DB0E-4C25-95D8-4FE367B82CEF}" type="pres">
      <dgm:prSet presAssocID="{67FEC243-D0C3-40C2-8947-4525655E2BF5}" presName="root2" presStyleCnt="0"/>
      <dgm:spPr/>
    </dgm:pt>
    <dgm:pt modelId="{189A454C-899B-415F-BE22-4F81F01C6BE8}" type="pres">
      <dgm:prSet presAssocID="{67FEC243-D0C3-40C2-8947-4525655E2BF5}" presName="LevelTwoTextNode" presStyleLbl="node3" presStyleIdx="2" presStyleCnt="4" custScaleY="79770" custLinFactNeighborX="-1092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39B6BEF-98BB-4E23-BD78-E1C1FA9F3435}" type="pres">
      <dgm:prSet presAssocID="{67FEC243-D0C3-40C2-8947-4525655E2BF5}" presName="level3hierChild" presStyleCnt="0"/>
      <dgm:spPr/>
    </dgm:pt>
    <dgm:pt modelId="{B3CC11F8-5DBF-4D2C-BC7C-049E61C914BD}" type="pres">
      <dgm:prSet presAssocID="{C36E4E2C-9450-44F9-AFFA-17B665EFF977}" presName="conn2-1" presStyleLbl="parChTrans1D4" presStyleIdx="2" presStyleCnt="3"/>
      <dgm:spPr/>
      <dgm:t>
        <a:bodyPr/>
        <a:lstStyle/>
        <a:p>
          <a:endParaRPr lang="zh-CN" altLang="en-US"/>
        </a:p>
      </dgm:t>
    </dgm:pt>
    <dgm:pt modelId="{8BD07D4A-8A75-48F9-A59A-3F26978F290B}" type="pres">
      <dgm:prSet presAssocID="{C36E4E2C-9450-44F9-AFFA-17B665EFF977}" presName="connTx" presStyleLbl="parChTrans1D4" presStyleIdx="2" presStyleCnt="3"/>
      <dgm:spPr/>
      <dgm:t>
        <a:bodyPr/>
        <a:lstStyle/>
        <a:p>
          <a:endParaRPr lang="zh-CN" altLang="en-US"/>
        </a:p>
      </dgm:t>
    </dgm:pt>
    <dgm:pt modelId="{3866DBEF-77B7-4E02-B439-8003B41DF747}" type="pres">
      <dgm:prSet presAssocID="{706F9A4B-A647-4BCC-BAFD-CAC03893B80C}" presName="root2" presStyleCnt="0"/>
      <dgm:spPr/>
    </dgm:pt>
    <dgm:pt modelId="{DAFC0F40-DB04-4B37-9C4D-880CEB579243}" type="pres">
      <dgm:prSet presAssocID="{706F9A4B-A647-4BCC-BAFD-CAC03893B80C}" presName="LevelTwoTextNode" presStyleLbl="node4" presStyleIdx="2" presStyleCnt="3" custScaleX="117280" custScaleY="79770" custLinFactNeighborX="-20432">
        <dgm:presLayoutVars>
          <dgm:chPref val="3"/>
        </dgm:presLayoutVars>
      </dgm:prSet>
      <dgm:spPr>
        <a:xfrm>
          <a:off x="9107983" y="2938808"/>
          <a:ext cx="2168239" cy="1084119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zh-CN" altLang="en-US"/>
        </a:p>
      </dgm:t>
    </dgm:pt>
    <dgm:pt modelId="{A0B4D41D-17D5-4EDF-9428-0F33B21B9650}" type="pres">
      <dgm:prSet presAssocID="{706F9A4B-A647-4BCC-BAFD-CAC03893B80C}" presName="level3hierChild" presStyleCnt="0"/>
      <dgm:spPr/>
    </dgm:pt>
    <dgm:pt modelId="{28945AEF-7EDF-4E3C-90FF-F44E84829D50}" type="pres">
      <dgm:prSet presAssocID="{30F69E86-D9C8-4A2D-B095-9A6AF806308A}" presName="conn2-1" presStyleLbl="parChTrans1D2" presStyleIdx="3" presStyleCnt="4"/>
      <dgm:spPr/>
      <dgm:t>
        <a:bodyPr/>
        <a:lstStyle/>
        <a:p>
          <a:endParaRPr lang="zh-CN" altLang="en-US"/>
        </a:p>
      </dgm:t>
    </dgm:pt>
    <dgm:pt modelId="{6BDCE95E-3E87-4A53-8D2B-CB8C2376B1B8}" type="pres">
      <dgm:prSet presAssocID="{30F69E86-D9C8-4A2D-B095-9A6AF806308A}" presName="connTx" presStyleLbl="parChTrans1D2" presStyleIdx="3" presStyleCnt="4"/>
      <dgm:spPr/>
      <dgm:t>
        <a:bodyPr/>
        <a:lstStyle/>
        <a:p>
          <a:endParaRPr lang="zh-CN" altLang="en-US"/>
        </a:p>
      </dgm:t>
    </dgm:pt>
    <dgm:pt modelId="{EDCD546E-1734-4ED5-A4D9-9A4817AC5576}" type="pres">
      <dgm:prSet presAssocID="{F912B0DD-59B9-48A4-B52E-E9332F33DF42}" presName="root2" presStyleCnt="0"/>
      <dgm:spPr/>
    </dgm:pt>
    <dgm:pt modelId="{3A4C7AA1-4246-47BB-9E9B-61724E12EF9E}" type="pres">
      <dgm:prSet presAssocID="{F912B0DD-59B9-48A4-B52E-E9332F33DF42}" presName="LevelTwoTextNode" presStyleLbl="node2" presStyleIdx="3" presStyleCnt="4" custScaleX="66652" custScaleY="7977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469A7A4-0BC9-4194-A454-7BD081D15D35}" type="pres">
      <dgm:prSet presAssocID="{F912B0DD-59B9-48A4-B52E-E9332F33DF42}" presName="level3hierChild" presStyleCnt="0"/>
      <dgm:spPr/>
    </dgm:pt>
    <dgm:pt modelId="{CB53E066-95E0-4784-A7BE-3BBB60727326}" type="pres">
      <dgm:prSet presAssocID="{C6FF5723-518A-42B3-93A3-87964B54DC16}" presName="conn2-1" presStyleLbl="parChTrans1D3" presStyleIdx="3" presStyleCnt="4"/>
      <dgm:spPr/>
      <dgm:t>
        <a:bodyPr/>
        <a:lstStyle/>
        <a:p>
          <a:endParaRPr lang="zh-CN" altLang="en-US"/>
        </a:p>
      </dgm:t>
    </dgm:pt>
    <dgm:pt modelId="{55E348DA-7963-435F-A191-9D827C0408F4}" type="pres">
      <dgm:prSet presAssocID="{C6FF5723-518A-42B3-93A3-87964B54DC16}" presName="connTx" presStyleLbl="parChTrans1D3" presStyleIdx="3" presStyleCnt="4"/>
      <dgm:spPr/>
      <dgm:t>
        <a:bodyPr/>
        <a:lstStyle/>
        <a:p>
          <a:endParaRPr lang="zh-CN" altLang="en-US"/>
        </a:p>
      </dgm:t>
    </dgm:pt>
    <dgm:pt modelId="{726376C6-C9BA-4A5E-905F-627AD375755C}" type="pres">
      <dgm:prSet presAssocID="{E0860FFA-DBC1-424D-97EC-C46F2AB6AD1E}" presName="root2" presStyleCnt="0"/>
      <dgm:spPr/>
    </dgm:pt>
    <dgm:pt modelId="{996E754D-9E3C-40AC-AA4F-A142DCE67207}" type="pres">
      <dgm:prSet presAssocID="{E0860FFA-DBC1-424D-97EC-C46F2AB6AD1E}" presName="LevelTwoTextNode" presStyleLbl="node3" presStyleIdx="3" presStyleCnt="4" custScaleY="79770" custLinFactNeighborX="-10920">
        <dgm:presLayoutVars>
          <dgm:chPref val="3"/>
        </dgm:presLayoutVars>
      </dgm:prSet>
      <dgm:spPr>
        <a:xfrm>
          <a:off x="6072447" y="4185546"/>
          <a:ext cx="2168239" cy="1084119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zh-CN" altLang="en-US"/>
        </a:p>
      </dgm:t>
    </dgm:pt>
    <dgm:pt modelId="{6A0B6052-590E-4B26-9BFB-7C8302B57A69}" type="pres">
      <dgm:prSet presAssocID="{E0860FFA-DBC1-424D-97EC-C46F2AB6AD1E}" presName="level3hierChild" presStyleCnt="0"/>
      <dgm:spPr/>
    </dgm:pt>
  </dgm:ptLst>
  <dgm:cxnLst>
    <dgm:cxn modelId="{200557BC-3EF6-409E-8357-367E7A064D3D}" type="presOf" srcId="{0460AF75-C6CA-443E-9BE2-B447FE557034}" destId="{D91FF1AD-14A4-43D4-AB1D-3693E6BA256C}" srcOrd="1" destOrd="0" presId="urn:microsoft.com/office/officeart/2005/8/layout/hierarchy2"/>
    <dgm:cxn modelId="{D6320F62-DEA5-4D3D-80CB-F0CC4C7A900B}" srcId="{A82A4CD9-94A8-4080-BA96-6909BD234CC7}" destId="{F912B0DD-59B9-48A4-B52E-E9332F33DF42}" srcOrd="3" destOrd="0" parTransId="{30F69E86-D9C8-4A2D-B095-9A6AF806308A}" sibTransId="{00523710-4EB0-4B7C-AD3D-BC33C0D9527A}"/>
    <dgm:cxn modelId="{D7DA1629-738A-421D-A403-B424CB077BB4}" type="presOf" srcId="{67FEC243-D0C3-40C2-8947-4525655E2BF5}" destId="{189A454C-899B-415F-BE22-4F81F01C6BE8}" srcOrd="0" destOrd="0" presId="urn:microsoft.com/office/officeart/2005/8/layout/hierarchy2"/>
    <dgm:cxn modelId="{E3C75E84-A239-44B3-B3E4-6BE10B3E5380}" type="presOf" srcId="{08FA8780-47B3-4BC3-905F-C54072C80789}" destId="{119CC272-10EF-45C1-847B-0E1E9727DD11}" srcOrd="0" destOrd="0" presId="urn:microsoft.com/office/officeart/2005/8/layout/hierarchy2"/>
    <dgm:cxn modelId="{56D79644-A7AF-46B3-B88E-E017D2442DD2}" type="presOf" srcId="{30F69E86-D9C8-4A2D-B095-9A6AF806308A}" destId="{6BDCE95E-3E87-4A53-8D2B-CB8C2376B1B8}" srcOrd="1" destOrd="0" presId="urn:microsoft.com/office/officeart/2005/8/layout/hierarchy2"/>
    <dgm:cxn modelId="{0C2CDCBC-7B3B-42F0-A0AC-772FA45D823E}" type="presOf" srcId="{2A7A5A0C-9743-4542-8DC8-1C28C92A2851}" destId="{98224AFC-E05D-4793-807D-AC2735B982A6}" srcOrd="0" destOrd="0" presId="urn:microsoft.com/office/officeart/2005/8/layout/hierarchy2"/>
    <dgm:cxn modelId="{243B2630-78FA-46DA-99E9-058EB1067EFD}" type="presOf" srcId="{C02066A6-0F22-4A05-A72D-0969F53421AE}" destId="{4F7E8E98-06DE-416A-8923-C91DD8FD0420}" srcOrd="1" destOrd="0" presId="urn:microsoft.com/office/officeart/2005/8/layout/hierarchy2"/>
    <dgm:cxn modelId="{1EA7B70A-9682-4BE1-B382-4E417E297574}" srcId="{2A43565B-8BE4-41C6-97B6-CB2A7297700E}" destId="{A82A4CD9-94A8-4080-BA96-6909BD234CC7}" srcOrd="0" destOrd="0" parTransId="{6EF31FF5-C78C-4D65-99AD-E11A5204EE45}" sibTransId="{EBEE37EE-4621-45E0-9690-E4C246741842}"/>
    <dgm:cxn modelId="{D9DEC7A9-AA10-465E-AA25-DA30D8664BC4}" srcId="{A82A4CD9-94A8-4080-BA96-6909BD234CC7}" destId="{A8958D13-DBE7-4819-B30C-F72DA204AC5B}" srcOrd="1" destOrd="0" parTransId="{4A5F69D8-D7D2-4447-9689-17D60245A63B}" sibTransId="{A58152C3-452E-4749-A706-A56191665A2C}"/>
    <dgm:cxn modelId="{F10FA570-4239-4E41-8454-271A6F3DC98C}" srcId="{A82A4CD9-94A8-4080-BA96-6909BD234CC7}" destId="{4737C259-4E98-41FE-A70F-44579017C380}" srcOrd="0" destOrd="0" parTransId="{08FA8780-47B3-4BC3-905F-C54072C80789}" sibTransId="{FADCE25C-77C4-43A5-84D5-2DF30808BC52}"/>
    <dgm:cxn modelId="{6F8EAAFF-465A-4339-A54D-A655A2C54170}" type="presOf" srcId="{029FEC8E-C4C8-4F59-AA7F-7A160BDFF240}" destId="{66EB3506-4A2B-486D-B6EF-5314677703D2}" srcOrd="0" destOrd="0" presId="urn:microsoft.com/office/officeart/2005/8/layout/hierarchy2"/>
    <dgm:cxn modelId="{5CEA1EC1-8589-4146-9D34-89A7AECD6FD6}" type="presOf" srcId="{1C705A5E-7B54-468B-8B26-19D25AE65AF7}" destId="{198D4477-4DC0-451B-A54F-CA937B5A6C1D}" srcOrd="0" destOrd="0" presId="urn:microsoft.com/office/officeart/2005/8/layout/hierarchy2"/>
    <dgm:cxn modelId="{4B5EEE5C-20B2-4D72-A9E6-AE58A693B0E6}" type="presOf" srcId="{7022A431-0F7C-48F5-A66B-50D88FE3B36B}" destId="{940F9BEF-5F66-41C0-9FF3-BC73DC6B2447}" srcOrd="0" destOrd="0" presId="urn:microsoft.com/office/officeart/2005/8/layout/hierarchy2"/>
    <dgm:cxn modelId="{5F85AB29-90DC-46F4-957D-04D529A12B28}" srcId="{4737C259-4E98-41FE-A70F-44579017C380}" destId="{2A7A5A0C-9743-4542-8DC8-1C28C92A2851}" srcOrd="0" destOrd="0" parTransId="{C02066A6-0F22-4A05-A72D-0969F53421AE}" sibTransId="{E996089E-5862-4E82-A9B5-236D1F6D01BA}"/>
    <dgm:cxn modelId="{BB6F7494-3AAE-4C93-AAFD-11E045E4B39E}" type="presOf" srcId="{E0860FFA-DBC1-424D-97EC-C46F2AB6AD1E}" destId="{996E754D-9E3C-40AC-AA4F-A142DCE67207}" srcOrd="0" destOrd="0" presId="urn:microsoft.com/office/officeart/2005/8/layout/hierarchy2"/>
    <dgm:cxn modelId="{2F463C19-5AE6-44DF-ABB4-681BF6C8C7C9}" type="presOf" srcId="{5E8FFA0A-E29A-469F-9C95-7682F57281C6}" destId="{67BF6AFF-DE7B-442E-AC2C-98F78F598D75}" srcOrd="0" destOrd="0" presId="urn:microsoft.com/office/officeart/2005/8/layout/hierarchy2"/>
    <dgm:cxn modelId="{AFD8C138-9EC1-4D62-BB2E-FD7EE97A186C}" srcId="{5E8FFA0A-E29A-469F-9C95-7682F57281C6}" destId="{67FEC243-D0C3-40C2-8947-4525655E2BF5}" srcOrd="0" destOrd="0" parTransId="{541C2EF0-510A-4E3A-A813-EC5F5FC61EAF}" sibTransId="{D0A3DEF1-8233-454D-9BDB-1AD9C9FE701E}"/>
    <dgm:cxn modelId="{2786CEB1-44B2-43EB-9CC6-2558534D34D5}" type="presOf" srcId="{541C2EF0-510A-4E3A-A813-EC5F5FC61EAF}" destId="{D9BB015D-E56E-491B-A256-F91995B3E811}" srcOrd="1" destOrd="0" presId="urn:microsoft.com/office/officeart/2005/8/layout/hierarchy2"/>
    <dgm:cxn modelId="{0830A5D9-13D2-47F6-9097-83BB41EF944F}" type="presOf" srcId="{1C705A5E-7B54-468B-8B26-19D25AE65AF7}" destId="{86DB857D-195C-4FA9-BA42-372B2A4D07A3}" srcOrd="1" destOrd="0" presId="urn:microsoft.com/office/officeart/2005/8/layout/hierarchy2"/>
    <dgm:cxn modelId="{0767B0F1-2CCA-47DA-9FE0-426FD9FFEC19}" type="presOf" srcId="{2A43565B-8BE4-41C6-97B6-CB2A7297700E}" destId="{9003DC36-A4D5-4A54-B8E1-38106A6860A2}" srcOrd="0" destOrd="0" presId="urn:microsoft.com/office/officeart/2005/8/layout/hierarchy2"/>
    <dgm:cxn modelId="{90493399-8C76-4882-97A2-1F0640A943C2}" type="presOf" srcId="{C36E4E2C-9450-44F9-AFFA-17B665EFF977}" destId="{B3CC11F8-5DBF-4D2C-BC7C-049E61C914BD}" srcOrd="0" destOrd="0" presId="urn:microsoft.com/office/officeart/2005/8/layout/hierarchy2"/>
    <dgm:cxn modelId="{CA0EDAE3-94F1-4C29-9723-4C377E820489}" type="presOf" srcId="{4737C259-4E98-41FE-A70F-44579017C380}" destId="{EBADB007-B0C6-4AEB-9F86-91CE816CDB65}" srcOrd="0" destOrd="0" presId="urn:microsoft.com/office/officeart/2005/8/layout/hierarchy2"/>
    <dgm:cxn modelId="{E0D60B30-8D58-484A-B145-7DB97056A000}" type="presOf" srcId="{F912B0DD-59B9-48A4-B52E-E9332F33DF42}" destId="{3A4C7AA1-4246-47BB-9E9B-61724E12EF9E}" srcOrd="0" destOrd="0" presId="urn:microsoft.com/office/officeart/2005/8/layout/hierarchy2"/>
    <dgm:cxn modelId="{9EDFDD02-A458-40FC-98D8-113E733FAC31}" srcId="{67FEC243-D0C3-40C2-8947-4525655E2BF5}" destId="{706F9A4B-A647-4BCC-BAFD-CAC03893B80C}" srcOrd="0" destOrd="0" parTransId="{C36E4E2C-9450-44F9-AFFA-17B665EFF977}" sibTransId="{00E8A845-ABA7-4BD1-B08F-0CE2E5CE5D9B}"/>
    <dgm:cxn modelId="{EE863042-7FA8-4BD6-8B27-6C708F5BA68A}" type="presOf" srcId="{30F69E86-D9C8-4A2D-B095-9A6AF806308A}" destId="{28945AEF-7EDF-4E3C-90FF-F44E84829D50}" srcOrd="0" destOrd="0" presId="urn:microsoft.com/office/officeart/2005/8/layout/hierarchy2"/>
    <dgm:cxn modelId="{9489E6A4-3217-4222-B568-8E7001DA0728}" type="presOf" srcId="{25BA637E-B5E6-4586-8F01-30F499ACDEA0}" destId="{C61E7745-5293-469B-BE03-F1D26FEF70A9}" srcOrd="1" destOrd="0" presId="urn:microsoft.com/office/officeart/2005/8/layout/hierarchy2"/>
    <dgm:cxn modelId="{B739FB26-BAB8-4DE0-88CA-A5EEF71FD74F}" srcId="{A82A4CD9-94A8-4080-BA96-6909BD234CC7}" destId="{5E8FFA0A-E29A-469F-9C95-7682F57281C6}" srcOrd="2" destOrd="0" parTransId="{7022A431-0F7C-48F5-A66B-50D88FE3B36B}" sibTransId="{DA8556CC-B7DB-4383-96E5-8845CADC3778}"/>
    <dgm:cxn modelId="{5971DF75-FB1D-4E4F-A5AA-13FD3F47274D}" type="presOf" srcId="{C02066A6-0F22-4A05-A72D-0969F53421AE}" destId="{CA32DD84-E07E-4EB0-A92B-CFB9D5864BAC}" srcOrd="0" destOrd="0" presId="urn:microsoft.com/office/officeart/2005/8/layout/hierarchy2"/>
    <dgm:cxn modelId="{5EE545B1-34BC-4D13-A765-98280BF5B9B3}" srcId="{2A7A5A0C-9743-4542-8DC8-1C28C92A2851}" destId="{029FEC8E-C4C8-4F59-AA7F-7A160BDFF240}" srcOrd="0" destOrd="0" parTransId="{25BA637E-B5E6-4586-8F01-30F499ACDEA0}" sibTransId="{E38F8B3C-44AD-4913-B93A-85E26306AA38}"/>
    <dgm:cxn modelId="{0FCFAFB3-09F7-4BC1-8E8D-7A99233A7C7B}" type="presOf" srcId="{7022A431-0F7C-48F5-A66B-50D88FE3B36B}" destId="{C936865C-6773-4A56-BF0C-305BE67293BE}" srcOrd="1" destOrd="0" presId="urn:microsoft.com/office/officeart/2005/8/layout/hierarchy2"/>
    <dgm:cxn modelId="{E15324A4-23FC-47DE-9A46-7BB2B10F6B40}" type="presOf" srcId="{C6FF5723-518A-42B3-93A3-87964B54DC16}" destId="{CB53E066-95E0-4784-A7BE-3BBB60727326}" srcOrd="0" destOrd="0" presId="urn:microsoft.com/office/officeart/2005/8/layout/hierarchy2"/>
    <dgm:cxn modelId="{215B6C00-8462-4D8D-8B24-776E3F270E26}" type="presOf" srcId="{A82A4CD9-94A8-4080-BA96-6909BD234CC7}" destId="{13695C0C-4879-4C7D-907E-7083780DED38}" srcOrd="0" destOrd="0" presId="urn:microsoft.com/office/officeart/2005/8/layout/hierarchy2"/>
    <dgm:cxn modelId="{F5EC455A-1AF3-41D5-A42A-ED4649BBCA32}" type="presOf" srcId="{C36E4E2C-9450-44F9-AFFA-17B665EFF977}" destId="{8BD07D4A-8A75-48F9-A59A-3F26978F290B}" srcOrd="1" destOrd="0" presId="urn:microsoft.com/office/officeart/2005/8/layout/hierarchy2"/>
    <dgm:cxn modelId="{B6211BDD-04F2-4A01-9575-688080A0C56E}" type="presOf" srcId="{25BA637E-B5E6-4586-8F01-30F499ACDEA0}" destId="{9615D2F9-57D2-421E-A301-FDE18908B4D9}" srcOrd="0" destOrd="0" presId="urn:microsoft.com/office/officeart/2005/8/layout/hierarchy2"/>
    <dgm:cxn modelId="{13739FAB-413E-41E4-9A54-E70D2E2D11F4}" srcId="{A8958D13-DBE7-4819-B30C-F72DA204AC5B}" destId="{AD0449EA-590A-4B50-A127-BE7C835C30A8}" srcOrd="0" destOrd="0" parTransId="{1C705A5E-7B54-468B-8B26-19D25AE65AF7}" sibTransId="{50635311-694A-4A0C-B83D-4660EE86BE3B}"/>
    <dgm:cxn modelId="{97A7DE35-3097-417C-9C91-7C5A3D90904A}" type="presOf" srcId="{C6FF5723-518A-42B3-93A3-87964B54DC16}" destId="{55E348DA-7963-435F-A191-9D827C0408F4}" srcOrd="1" destOrd="0" presId="urn:microsoft.com/office/officeart/2005/8/layout/hierarchy2"/>
    <dgm:cxn modelId="{BFAE4DFC-B3DD-4F6A-966E-551A9565E644}" type="presOf" srcId="{A8958D13-DBE7-4819-B30C-F72DA204AC5B}" destId="{7AE2A12D-F324-44E8-9291-AD02E55F20AE}" srcOrd="0" destOrd="0" presId="urn:microsoft.com/office/officeart/2005/8/layout/hierarchy2"/>
    <dgm:cxn modelId="{EE2878C8-034E-4ED4-95B4-627EF46CE5C7}" type="presOf" srcId="{08FA8780-47B3-4BC3-905F-C54072C80789}" destId="{467508F1-312A-420D-B545-B30F836647E5}" srcOrd="1" destOrd="0" presId="urn:microsoft.com/office/officeart/2005/8/layout/hierarchy2"/>
    <dgm:cxn modelId="{1EAC7BBC-EE35-4C80-8AEF-42B336724F83}" type="presOf" srcId="{706F9A4B-A647-4BCC-BAFD-CAC03893B80C}" destId="{DAFC0F40-DB04-4B37-9C4D-880CEB579243}" srcOrd="0" destOrd="0" presId="urn:microsoft.com/office/officeart/2005/8/layout/hierarchy2"/>
    <dgm:cxn modelId="{CA81EC9D-61EA-4B76-AD3B-745766F520FD}" type="presOf" srcId="{F42B14CF-9F29-4C1B-80B9-2B659C92A9E4}" destId="{46753AA8-B5ED-42AE-AD17-8D8B20DE79B4}" srcOrd="0" destOrd="0" presId="urn:microsoft.com/office/officeart/2005/8/layout/hierarchy2"/>
    <dgm:cxn modelId="{858555EE-D1D5-4C5E-8249-81AEFEB5CAD6}" type="presOf" srcId="{0460AF75-C6CA-443E-9BE2-B447FE557034}" destId="{6A816924-CF88-4F58-AE20-14CEB52CEE7D}" srcOrd="0" destOrd="0" presId="urn:microsoft.com/office/officeart/2005/8/layout/hierarchy2"/>
    <dgm:cxn modelId="{D61DBA3B-C5DA-4C2B-AD64-952BB11FC157}" type="presOf" srcId="{4A5F69D8-D7D2-4447-9689-17D60245A63B}" destId="{E1B1D3B1-DB36-4D6F-8826-913392E6C0A0}" srcOrd="1" destOrd="0" presId="urn:microsoft.com/office/officeart/2005/8/layout/hierarchy2"/>
    <dgm:cxn modelId="{E4C6A846-0931-4A31-96F9-883B9A7990B8}" type="presOf" srcId="{4A5F69D8-D7D2-4447-9689-17D60245A63B}" destId="{AD2F5A8F-4050-4A2C-A8AE-147E1BA4E722}" srcOrd="0" destOrd="0" presId="urn:microsoft.com/office/officeart/2005/8/layout/hierarchy2"/>
    <dgm:cxn modelId="{497ECFFB-DA40-4E78-84A5-B01DD37BDDB6}" srcId="{F912B0DD-59B9-48A4-B52E-E9332F33DF42}" destId="{E0860FFA-DBC1-424D-97EC-C46F2AB6AD1E}" srcOrd="0" destOrd="0" parTransId="{C6FF5723-518A-42B3-93A3-87964B54DC16}" sibTransId="{799D7146-82A0-40CA-A2D7-D5B2E1D5054C}"/>
    <dgm:cxn modelId="{24880C88-83DB-4C5C-B2FF-1A860F4D83DC}" type="presOf" srcId="{AD0449EA-590A-4B50-A127-BE7C835C30A8}" destId="{FEE2B57F-38A1-4DE3-B795-DADF6EEBAEAF}" srcOrd="0" destOrd="0" presId="urn:microsoft.com/office/officeart/2005/8/layout/hierarchy2"/>
    <dgm:cxn modelId="{08AAEF9B-D753-44D0-BB2E-D56183168964}" type="presOf" srcId="{541C2EF0-510A-4E3A-A813-EC5F5FC61EAF}" destId="{212CB607-EE79-4540-B482-5B717D58DC8C}" srcOrd="0" destOrd="0" presId="urn:microsoft.com/office/officeart/2005/8/layout/hierarchy2"/>
    <dgm:cxn modelId="{EA1030EF-BE56-4559-B205-F3E97722A09A}" srcId="{AD0449EA-590A-4B50-A127-BE7C835C30A8}" destId="{F42B14CF-9F29-4C1B-80B9-2B659C92A9E4}" srcOrd="0" destOrd="0" parTransId="{0460AF75-C6CA-443E-9BE2-B447FE557034}" sibTransId="{F4E95459-07D5-4AF1-B748-4015300602E3}"/>
    <dgm:cxn modelId="{573964B9-3854-4B6F-91BF-3FD869F545C7}" type="presParOf" srcId="{9003DC36-A4D5-4A54-B8E1-38106A6860A2}" destId="{31811DE1-9B6D-4B5B-9F4C-E506207E8F1A}" srcOrd="0" destOrd="0" presId="urn:microsoft.com/office/officeart/2005/8/layout/hierarchy2"/>
    <dgm:cxn modelId="{046FC3A2-CC55-498A-A072-E828C958E352}" type="presParOf" srcId="{31811DE1-9B6D-4B5B-9F4C-E506207E8F1A}" destId="{13695C0C-4879-4C7D-907E-7083780DED38}" srcOrd="0" destOrd="0" presId="urn:microsoft.com/office/officeart/2005/8/layout/hierarchy2"/>
    <dgm:cxn modelId="{990D3071-3D36-4182-98E4-5E05931F4603}" type="presParOf" srcId="{31811DE1-9B6D-4B5B-9F4C-E506207E8F1A}" destId="{B228FE39-68BE-4D52-9ABA-964C63CB87B9}" srcOrd="1" destOrd="0" presId="urn:microsoft.com/office/officeart/2005/8/layout/hierarchy2"/>
    <dgm:cxn modelId="{8099D9F9-5FF8-43EA-8052-6B2B3E10FE55}" type="presParOf" srcId="{B228FE39-68BE-4D52-9ABA-964C63CB87B9}" destId="{119CC272-10EF-45C1-847B-0E1E9727DD11}" srcOrd="0" destOrd="0" presId="urn:microsoft.com/office/officeart/2005/8/layout/hierarchy2"/>
    <dgm:cxn modelId="{512429C0-B28C-49C3-969C-93E6F01AEBE1}" type="presParOf" srcId="{119CC272-10EF-45C1-847B-0E1E9727DD11}" destId="{467508F1-312A-420D-B545-B30F836647E5}" srcOrd="0" destOrd="0" presId="urn:microsoft.com/office/officeart/2005/8/layout/hierarchy2"/>
    <dgm:cxn modelId="{DFC2D1E2-990B-4BB0-AED3-CEBCF43D510E}" type="presParOf" srcId="{B228FE39-68BE-4D52-9ABA-964C63CB87B9}" destId="{3357925A-2A55-4A73-8122-6BB6546DCB50}" srcOrd="1" destOrd="0" presId="urn:microsoft.com/office/officeart/2005/8/layout/hierarchy2"/>
    <dgm:cxn modelId="{E9B6B875-FB56-4495-B739-6A810F3810AC}" type="presParOf" srcId="{3357925A-2A55-4A73-8122-6BB6546DCB50}" destId="{EBADB007-B0C6-4AEB-9F86-91CE816CDB65}" srcOrd="0" destOrd="0" presId="urn:microsoft.com/office/officeart/2005/8/layout/hierarchy2"/>
    <dgm:cxn modelId="{666424B6-B7B9-4568-8E76-A33C51A04B57}" type="presParOf" srcId="{3357925A-2A55-4A73-8122-6BB6546DCB50}" destId="{F04BB8D4-1201-4214-952F-E683A9B3513C}" srcOrd="1" destOrd="0" presId="urn:microsoft.com/office/officeart/2005/8/layout/hierarchy2"/>
    <dgm:cxn modelId="{ECD072D1-BFA6-4844-9A4B-A219EF3CD00E}" type="presParOf" srcId="{F04BB8D4-1201-4214-952F-E683A9B3513C}" destId="{CA32DD84-E07E-4EB0-A92B-CFB9D5864BAC}" srcOrd="0" destOrd="0" presId="urn:microsoft.com/office/officeart/2005/8/layout/hierarchy2"/>
    <dgm:cxn modelId="{B339422D-3B41-464D-85A9-CB3B023E0B3E}" type="presParOf" srcId="{CA32DD84-E07E-4EB0-A92B-CFB9D5864BAC}" destId="{4F7E8E98-06DE-416A-8923-C91DD8FD0420}" srcOrd="0" destOrd="0" presId="urn:microsoft.com/office/officeart/2005/8/layout/hierarchy2"/>
    <dgm:cxn modelId="{9D39C8C1-D2D6-49F1-90AB-E132178F8E07}" type="presParOf" srcId="{F04BB8D4-1201-4214-952F-E683A9B3513C}" destId="{90DB35F1-DF4F-41E7-9F88-F8B6DB9C38FF}" srcOrd="1" destOrd="0" presId="urn:microsoft.com/office/officeart/2005/8/layout/hierarchy2"/>
    <dgm:cxn modelId="{E1632482-00AB-4074-B839-1A46A59FF089}" type="presParOf" srcId="{90DB35F1-DF4F-41E7-9F88-F8B6DB9C38FF}" destId="{98224AFC-E05D-4793-807D-AC2735B982A6}" srcOrd="0" destOrd="0" presId="urn:microsoft.com/office/officeart/2005/8/layout/hierarchy2"/>
    <dgm:cxn modelId="{947D90B0-4CC5-4574-B9C1-3AD4CC5ED9B9}" type="presParOf" srcId="{90DB35F1-DF4F-41E7-9F88-F8B6DB9C38FF}" destId="{4B543C6C-9370-4E11-AFAF-C4277487B3FB}" srcOrd="1" destOrd="0" presId="urn:microsoft.com/office/officeart/2005/8/layout/hierarchy2"/>
    <dgm:cxn modelId="{0F9F3577-B9D7-46AF-9A55-85862F30FED3}" type="presParOf" srcId="{4B543C6C-9370-4E11-AFAF-C4277487B3FB}" destId="{9615D2F9-57D2-421E-A301-FDE18908B4D9}" srcOrd="0" destOrd="0" presId="urn:microsoft.com/office/officeart/2005/8/layout/hierarchy2"/>
    <dgm:cxn modelId="{CBD4C578-7FD5-4BE3-AF46-C39B33ECC044}" type="presParOf" srcId="{9615D2F9-57D2-421E-A301-FDE18908B4D9}" destId="{C61E7745-5293-469B-BE03-F1D26FEF70A9}" srcOrd="0" destOrd="0" presId="urn:microsoft.com/office/officeart/2005/8/layout/hierarchy2"/>
    <dgm:cxn modelId="{9B464B9B-63D4-4D10-991F-DD1559575A75}" type="presParOf" srcId="{4B543C6C-9370-4E11-AFAF-C4277487B3FB}" destId="{A1F9AFDF-3C53-4EDA-8195-CF659C211503}" srcOrd="1" destOrd="0" presId="urn:microsoft.com/office/officeart/2005/8/layout/hierarchy2"/>
    <dgm:cxn modelId="{DF463B63-F444-4203-BB47-2C4FC203249D}" type="presParOf" srcId="{A1F9AFDF-3C53-4EDA-8195-CF659C211503}" destId="{66EB3506-4A2B-486D-B6EF-5314677703D2}" srcOrd="0" destOrd="0" presId="urn:microsoft.com/office/officeart/2005/8/layout/hierarchy2"/>
    <dgm:cxn modelId="{8B57BE04-F2BA-475D-A219-6843E8AB79E5}" type="presParOf" srcId="{A1F9AFDF-3C53-4EDA-8195-CF659C211503}" destId="{CFE28714-9304-41F0-8365-9CAEC0526F7A}" srcOrd="1" destOrd="0" presId="urn:microsoft.com/office/officeart/2005/8/layout/hierarchy2"/>
    <dgm:cxn modelId="{C520BA81-B1D5-4860-838E-BE7A3EC8FC45}" type="presParOf" srcId="{B228FE39-68BE-4D52-9ABA-964C63CB87B9}" destId="{AD2F5A8F-4050-4A2C-A8AE-147E1BA4E722}" srcOrd="2" destOrd="0" presId="urn:microsoft.com/office/officeart/2005/8/layout/hierarchy2"/>
    <dgm:cxn modelId="{1E146512-B5D7-473A-81C1-5A1503F9A1CD}" type="presParOf" srcId="{AD2F5A8F-4050-4A2C-A8AE-147E1BA4E722}" destId="{E1B1D3B1-DB36-4D6F-8826-913392E6C0A0}" srcOrd="0" destOrd="0" presId="urn:microsoft.com/office/officeart/2005/8/layout/hierarchy2"/>
    <dgm:cxn modelId="{7C8F4EF8-BB95-406D-968E-5B0027345FC1}" type="presParOf" srcId="{B228FE39-68BE-4D52-9ABA-964C63CB87B9}" destId="{F282E700-77F4-4A02-B2E4-C1215113510B}" srcOrd="3" destOrd="0" presId="urn:microsoft.com/office/officeart/2005/8/layout/hierarchy2"/>
    <dgm:cxn modelId="{5C42CB9B-FE6C-4D92-BA68-4E8458BBD02F}" type="presParOf" srcId="{F282E700-77F4-4A02-B2E4-C1215113510B}" destId="{7AE2A12D-F324-44E8-9291-AD02E55F20AE}" srcOrd="0" destOrd="0" presId="urn:microsoft.com/office/officeart/2005/8/layout/hierarchy2"/>
    <dgm:cxn modelId="{E1736334-B37A-4EC0-B9DD-516FF87A538C}" type="presParOf" srcId="{F282E700-77F4-4A02-B2E4-C1215113510B}" destId="{E3F181EB-670A-444A-910B-E2E9AACE3A7F}" srcOrd="1" destOrd="0" presId="urn:microsoft.com/office/officeart/2005/8/layout/hierarchy2"/>
    <dgm:cxn modelId="{DB6EC665-39FE-4B23-AB17-06CBA658EF36}" type="presParOf" srcId="{E3F181EB-670A-444A-910B-E2E9AACE3A7F}" destId="{198D4477-4DC0-451B-A54F-CA937B5A6C1D}" srcOrd="0" destOrd="0" presId="urn:microsoft.com/office/officeart/2005/8/layout/hierarchy2"/>
    <dgm:cxn modelId="{2B27936E-48E6-482D-A3A5-ECEDF5EC95C7}" type="presParOf" srcId="{198D4477-4DC0-451B-A54F-CA937B5A6C1D}" destId="{86DB857D-195C-4FA9-BA42-372B2A4D07A3}" srcOrd="0" destOrd="0" presId="urn:microsoft.com/office/officeart/2005/8/layout/hierarchy2"/>
    <dgm:cxn modelId="{03917419-C42F-43EE-B9D3-1EE8E3AD9777}" type="presParOf" srcId="{E3F181EB-670A-444A-910B-E2E9AACE3A7F}" destId="{5C5CEC07-1B6F-42E2-9882-1326998227BA}" srcOrd="1" destOrd="0" presId="urn:microsoft.com/office/officeart/2005/8/layout/hierarchy2"/>
    <dgm:cxn modelId="{4A45C578-5693-46B5-A891-3085EBCFF310}" type="presParOf" srcId="{5C5CEC07-1B6F-42E2-9882-1326998227BA}" destId="{FEE2B57F-38A1-4DE3-B795-DADF6EEBAEAF}" srcOrd="0" destOrd="0" presId="urn:microsoft.com/office/officeart/2005/8/layout/hierarchy2"/>
    <dgm:cxn modelId="{DFA910D5-4479-4ADD-946B-C446D5331C5B}" type="presParOf" srcId="{5C5CEC07-1B6F-42E2-9882-1326998227BA}" destId="{C15C89CF-4F6A-497D-9DEB-15C45169D898}" srcOrd="1" destOrd="0" presId="urn:microsoft.com/office/officeart/2005/8/layout/hierarchy2"/>
    <dgm:cxn modelId="{03E85DDC-1B13-43E1-AE94-DBF865672A0C}" type="presParOf" srcId="{C15C89CF-4F6A-497D-9DEB-15C45169D898}" destId="{6A816924-CF88-4F58-AE20-14CEB52CEE7D}" srcOrd="0" destOrd="0" presId="urn:microsoft.com/office/officeart/2005/8/layout/hierarchy2"/>
    <dgm:cxn modelId="{9E388094-95FE-4FC5-BAC4-EB489692C7F1}" type="presParOf" srcId="{6A816924-CF88-4F58-AE20-14CEB52CEE7D}" destId="{D91FF1AD-14A4-43D4-AB1D-3693E6BA256C}" srcOrd="0" destOrd="0" presId="urn:microsoft.com/office/officeart/2005/8/layout/hierarchy2"/>
    <dgm:cxn modelId="{362CB02B-E3BF-4A97-BACF-39CE7929BC63}" type="presParOf" srcId="{C15C89CF-4F6A-497D-9DEB-15C45169D898}" destId="{7E4B1261-B96B-45F2-9C30-D3A61D07A2EB}" srcOrd="1" destOrd="0" presId="urn:microsoft.com/office/officeart/2005/8/layout/hierarchy2"/>
    <dgm:cxn modelId="{A2C00A53-04AA-4A3E-8CF5-F41D91227BD4}" type="presParOf" srcId="{7E4B1261-B96B-45F2-9C30-D3A61D07A2EB}" destId="{46753AA8-B5ED-42AE-AD17-8D8B20DE79B4}" srcOrd="0" destOrd="0" presId="urn:microsoft.com/office/officeart/2005/8/layout/hierarchy2"/>
    <dgm:cxn modelId="{4D5F39E7-01FE-48EA-B4ED-A6B2337F7217}" type="presParOf" srcId="{7E4B1261-B96B-45F2-9C30-D3A61D07A2EB}" destId="{0FDAD083-7477-4C34-81A6-EEB54DD11146}" srcOrd="1" destOrd="0" presId="urn:microsoft.com/office/officeart/2005/8/layout/hierarchy2"/>
    <dgm:cxn modelId="{CE13D939-19DB-4E2D-A10B-B3B1A99EDF2C}" type="presParOf" srcId="{B228FE39-68BE-4D52-9ABA-964C63CB87B9}" destId="{940F9BEF-5F66-41C0-9FF3-BC73DC6B2447}" srcOrd="4" destOrd="0" presId="urn:microsoft.com/office/officeart/2005/8/layout/hierarchy2"/>
    <dgm:cxn modelId="{DC379FF8-4D8C-4011-8B6A-38C663C1E0A9}" type="presParOf" srcId="{940F9BEF-5F66-41C0-9FF3-BC73DC6B2447}" destId="{C936865C-6773-4A56-BF0C-305BE67293BE}" srcOrd="0" destOrd="0" presId="urn:microsoft.com/office/officeart/2005/8/layout/hierarchy2"/>
    <dgm:cxn modelId="{CEFD934B-245A-4B8B-BB73-F12866263F4E}" type="presParOf" srcId="{B228FE39-68BE-4D52-9ABA-964C63CB87B9}" destId="{32FF3E83-BAB6-4A09-9E0D-49D9AB9DAF63}" srcOrd="5" destOrd="0" presId="urn:microsoft.com/office/officeart/2005/8/layout/hierarchy2"/>
    <dgm:cxn modelId="{F10BEBBA-2A5D-4224-8474-DB9804A8FE37}" type="presParOf" srcId="{32FF3E83-BAB6-4A09-9E0D-49D9AB9DAF63}" destId="{67BF6AFF-DE7B-442E-AC2C-98F78F598D75}" srcOrd="0" destOrd="0" presId="urn:microsoft.com/office/officeart/2005/8/layout/hierarchy2"/>
    <dgm:cxn modelId="{2CA54F24-A3A0-43E2-8528-A83448654B16}" type="presParOf" srcId="{32FF3E83-BAB6-4A09-9E0D-49D9AB9DAF63}" destId="{86B82359-E560-4F8D-BACC-A8A1E62B287C}" srcOrd="1" destOrd="0" presId="urn:microsoft.com/office/officeart/2005/8/layout/hierarchy2"/>
    <dgm:cxn modelId="{1DF46AE8-DECE-4490-8DD3-BCA3F9417E4D}" type="presParOf" srcId="{86B82359-E560-4F8D-BACC-A8A1E62B287C}" destId="{212CB607-EE79-4540-B482-5B717D58DC8C}" srcOrd="0" destOrd="0" presId="urn:microsoft.com/office/officeart/2005/8/layout/hierarchy2"/>
    <dgm:cxn modelId="{BDAC0669-A7A5-422E-B940-1E98AD4B5E11}" type="presParOf" srcId="{212CB607-EE79-4540-B482-5B717D58DC8C}" destId="{D9BB015D-E56E-491B-A256-F91995B3E811}" srcOrd="0" destOrd="0" presId="urn:microsoft.com/office/officeart/2005/8/layout/hierarchy2"/>
    <dgm:cxn modelId="{CE65630D-465A-45BF-BD11-D598FB0E70DD}" type="presParOf" srcId="{86B82359-E560-4F8D-BACC-A8A1E62B287C}" destId="{9550C2AE-DB0E-4C25-95D8-4FE367B82CEF}" srcOrd="1" destOrd="0" presId="urn:microsoft.com/office/officeart/2005/8/layout/hierarchy2"/>
    <dgm:cxn modelId="{CD78FDB4-94B5-4391-B345-34CC9540598A}" type="presParOf" srcId="{9550C2AE-DB0E-4C25-95D8-4FE367B82CEF}" destId="{189A454C-899B-415F-BE22-4F81F01C6BE8}" srcOrd="0" destOrd="0" presId="urn:microsoft.com/office/officeart/2005/8/layout/hierarchy2"/>
    <dgm:cxn modelId="{33661092-1DA2-4025-BAB0-A486A7DEF7B1}" type="presParOf" srcId="{9550C2AE-DB0E-4C25-95D8-4FE367B82CEF}" destId="{F39B6BEF-98BB-4E23-BD78-E1C1FA9F3435}" srcOrd="1" destOrd="0" presId="urn:microsoft.com/office/officeart/2005/8/layout/hierarchy2"/>
    <dgm:cxn modelId="{6ECF14E7-4E96-4E17-ADC1-F679E5B5EAE8}" type="presParOf" srcId="{F39B6BEF-98BB-4E23-BD78-E1C1FA9F3435}" destId="{B3CC11F8-5DBF-4D2C-BC7C-049E61C914BD}" srcOrd="0" destOrd="0" presId="urn:microsoft.com/office/officeart/2005/8/layout/hierarchy2"/>
    <dgm:cxn modelId="{72FB5BE1-85EB-40D2-99C9-3B061DE6634C}" type="presParOf" srcId="{B3CC11F8-5DBF-4D2C-BC7C-049E61C914BD}" destId="{8BD07D4A-8A75-48F9-A59A-3F26978F290B}" srcOrd="0" destOrd="0" presId="urn:microsoft.com/office/officeart/2005/8/layout/hierarchy2"/>
    <dgm:cxn modelId="{76C48A52-29ED-4CB5-8F8F-A999E8B37868}" type="presParOf" srcId="{F39B6BEF-98BB-4E23-BD78-E1C1FA9F3435}" destId="{3866DBEF-77B7-4E02-B439-8003B41DF747}" srcOrd="1" destOrd="0" presId="urn:microsoft.com/office/officeart/2005/8/layout/hierarchy2"/>
    <dgm:cxn modelId="{07E70339-4DD4-4C12-BF03-267948A3A06A}" type="presParOf" srcId="{3866DBEF-77B7-4E02-B439-8003B41DF747}" destId="{DAFC0F40-DB04-4B37-9C4D-880CEB579243}" srcOrd="0" destOrd="0" presId="urn:microsoft.com/office/officeart/2005/8/layout/hierarchy2"/>
    <dgm:cxn modelId="{E65EBC87-0E4D-4719-9F40-FA5FC0D6BE9C}" type="presParOf" srcId="{3866DBEF-77B7-4E02-B439-8003B41DF747}" destId="{A0B4D41D-17D5-4EDF-9428-0F33B21B9650}" srcOrd="1" destOrd="0" presId="urn:microsoft.com/office/officeart/2005/8/layout/hierarchy2"/>
    <dgm:cxn modelId="{FB0B2D8E-BA73-4CFC-B526-290CEF4EC9C0}" type="presParOf" srcId="{B228FE39-68BE-4D52-9ABA-964C63CB87B9}" destId="{28945AEF-7EDF-4E3C-90FF-F44E84829D50}" srcOrd="6" destOrd="0" presId="urn:microsoft.com/office/officeart/2005/8/layout/hierarchy2"/>
    <dgm:cxn modelId="{C39DB064-FD1A-41B7-A876-EC67C5A0A928}" type="presParOf" srcId="{28945AEF-7EDF-4E3C-90FF-F44E84829D50}" destId="{6BDCE95E-3E87-4A53-8D2B-CB8C2376B1B8}" srcOrd="0" destOrd="0" presId="urn:microsoft.com/office/officeart/2005/8/layout/hierarchy2"/>
    <dgm:cxn modelId="{12D69CC6-0A9E-46F0-B9EE-3B0730F37CB1}" type="presParOf" srcId="{B228FE39-68BE-4D52-9ABA-964C63CB87B9}" destId="{EDCD546E-1734-4ED5-A4D9-9A4817AC5576}" srcOrd="7" destOrd="0" presId="urn:microsoft.com/office/officeart/2005/8/layout/hierarchy2"/>
    <dgm:cxn modelId="{81669719-3686-44C5-9C63-61166E5388AE}" type="presParOf" srcId="{EDCD546E-1734-4ED5-A4D9-9A4817AC5576}" destId="{3A4C7AA1-4246-47BB-9E9B-61724E12EF9E}" srcOrd="0" destOrd="0" presId="urn:microsoft.com/office/officeart/2005/8/layout/hierarchy2"/>
    <dgm:cxn modelId="{90B224B0-40F0-4731-A519-A734DD196418}" type="presParOf" srcId="{EDCD546E-1734-4ED5-A4D9-9A4817AC5576}" destId="{B469A7A4-0BC9-4194-A454-7BD081D15D35}" srcOrd="1" destOrd="0" presId="urn:microsoft.com/office/officeart/2005/8/layout/hierarchy2"/>
    <dgm:cxn modelId="{DC887B42-CEB4-48D5-A5BE-15C775CC9380}" type="presParOf" srcId="{B469A7A4-0BC9-4194-A454-7BD081D15D35}" destId="{CB53E066-95E0-4784-A7BE-3BBB60727326}" srcOrd="0" destOrd="0" presId="urn:microsoft.com/office/officeart/2005/8/layout/hierarchy2"/>
    <dgm:cxn modelId="{93EFA183-ED7D-49AA-830D-D676C2FB4DA4}" type="presParOf" srcId="{CB53E066-95E0-4784-A7BE-3BBB60727326}" destId="{55E348DA-7963-435F-A191-9D827C0408F4}" srcOrd="0" destOrd="0" presId="urn:microsoft.com/office/officeart/2005/8/layout/hierarchy2"/>
    <dgm:cxn modelId="{A8E9C890-D8C7-4BB6-9828-97544C673DAD}" type="presParOf" srcId="{B469A7A4-0BC9-4194-A454-7BD081D15D35}" destId="{726376C6-C9BA-4A5E-905F-627AD375755C}" srcOrd="1" destOrd="0" presId="urn:microsoft.com/office/officeart/2005/8/layout/hierarchy2"/>
    <dgm:cxn modelId="{D08019A4-52A0-4A75-9089-650731BD7727}" type="presParOf" srcId="{726376C6-C9BA-4A5E-905F-627AD375755C}" destId="{996E754D-9E3C-40AC-AA4F-A142DCE67207}" srcOrd="0" destOrd="0" presId="urn:microsoft.com/office/officeart/2005/8/layout/hierarchy2"/>
    <dgm:cxn modelId="{D3ADAB72-90E4-40B9-84A0-0897500F8AD7}" type="presParOf" srcId="{726376C6-C9BA-4A5E-905F-627AD375755C}" destId="{6A0B6052-590E-4B26-9BFB-7C8302B57A6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520F70-CF84-48B9-B99B-36002DAEB93A}">
      <dsp:nvSpPr>
        <dsp:cNvPr id="0" name=""/>
        <dsp:cNvSpPr/>
      </dsp:nvSpPr>
      <dsp:spPr>
        <a:xfrm>
          <a:off x="4944324" y="5302154"/>
          <a:ext cx="3648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4845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>
            <a:solidFill>
              <a:schemeClr val="tx1"/>
            </a:solidFill>
          </a:endParaRPr>
        </a:p>
      </dsp:txBody>
      <dsp:txXfrm>
        <a:off x="5117625" y="5338753"/>
        <a:ext cx="18242" cy="18242"/>
      </dsp:txXfrm>
    </dsp:sp>
    <dsp:sp modelId="{C40662BC-82A6-41E8-B149-474416715E57}">
      <dsp:nvSpPr>
        <dsp:cNvPr id="0" name=""/>
        <dsp:cNvSpPr/>
      </dsp:nvSpPr>
      <dsp:spPr>
        <a:xfrm>
          <a:off x="2755252" y="4690947"/>
          <a:ext cx="364845" cy="656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2422" y="0"/>
              </a:lnTo>
              <a:lnTo>
                <a:pt x="182422" y="656927"/>
              </a:lnTo>
              <a:lnTo>
                <a:pt x="364845" y="65692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>
            <a:solidFill>
              <a:schemeClr val="tx1"/>
            </a:solidFill>
          </a:endParaRPr>
        </a:p>
      </dsp:txBody>
      <dsp:txXfrm>
        <a:off x="2918889" y="5000625"/>
        <a:ext cx="37572" cy="37572"/>
      </dsp:txXfrm>
    </dsp:sp>
    <dsp:sp modelId="{FFD3AD17-0A55-4B9E-AE0A-693140D0BB5A}">
      <dsp:nvSpPr>
        <dsp:cNvPr id="0" name=""/>
        <dsp:cNvSpPr/>
      </dsp:nvSpPr>
      <dsp:spPr>
        <a:xfrm>
          <a:off x="4944324" y="4645043"/>
          <a:ext cx="3648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4845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>
            <a:solidFill>
              <a:schemeClr val="tx1"/>
            </a:solidFill>
          </a:endParaRPr>
        </a:p>
      </dsp:txBody>
      <dsp:txXfrm>
        <a:off x="5117625" y="4681642"/>
        <a:ext cx="18242" cy="18242"/>
      </dsp:txXfrm>
    </dsp:sp>
    <dsp:sp modelId="{462003C4-004D-4B64-AB0C-563A9CC7DDEE}">
      <dsp:nvSpPr>
        <dsp:cNvPr id="0" name=""/>
        <dsp:cNvSpPr/>
      </dsp:nvSpPr>
      <dsp:spPr>
        <a:xfrm>
          <a:off x="2755252" y="4645043"/>
          <a:ext cx="3648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903"/>
              </a:moveTo>
              <a:lnTo>
                <a:pt x="182422" y="45903"/>
              </a:lnTo>
              <a:lnTo>
                <a:pt x="182422" y="45720"/>
              </a:lnTo>
              <a:lnTo>
                <a:pt x="364845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>
            <a:solidFill>
              <a:schemeClr val="tx1"/>
            </a:solidFill>
          </a:endParaRPr>
        </a:p>
      </dsp:txBody>
      <dsp:txXfrm>
        <a:off x="2928554" y="4681642"/>
        <a:ext cx="18242" cy="18242"/>
      </dsp:txXfrm>
    </dsp:sp>
    <dsp:sp modelId="{F7C3EDDA-72C5-4746-9C28-82C6875B3AEA}">
      <dsp:nvSpPr>
        <dsp:cNvPr id="0" name=""/>
        <dsp:cNvSpPr/>
      </dsp:nvSpPr>
      <dsp:spPr>
        <a:xfrm>
          <a:off x="4944324" y="3968884"/>
          <a:ext cx="3648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4845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>
            <a:solidFill>
              <a:schemeClr val="tx1"/>
            </a:solidFill>
          </a:endParaRPr>
        </a:p>
      </dsp:txBody>
      <dsp:txXfrm>
        <a:off x="5117625" y="4005483"/>
        <a:ext cx="18242" cy="18242"/>
      </dsp:txXfrm>
    </dsp:sp>
    <dsp:sp modelId="{92E06E2B-13C2-4863-9779-19B580AFA55D}">
      <dsp:nvSpPr>
        <dsp:cNvPr id="0" name=""/>
        <dsp:cNvSpPr/>
      </dsp:nvSpPr>
      <dsp:spPr>
        <a:xfrm>
          <a:off x="2755252" y="4014604"/>
          <a:ext cx="364845" cy="676343"/>
        </a:xfrm>
        <a:custGeom>
          <a:avLst/>
          <a:gdLst/>
          <a:ahLst/>
          <a:cxnLst/>
          <a:rect l="0" t="0" r="0" b="0"/>
          <a:pathLst>
            <a:path>
              <a:moveTo>
                <a:pt x="0" y="676343"/>
              </a:moveTo>
              <a:lnTo>
                <a:pt x="182422" y="676343"/>
              </a:lnTo>
              <a:lnTo>
                <a:pt x="182422" y="0"/>
              </a:lnTo>
              <a:lnTo>
                <a:pt x="364845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>
            <a:solidFill>
              <a:schemeClr val="tx1"/>
            </a:solidFill>
          </a:endParaRPr>
        </a:p>
      </dsp:txBody>
      <dsp:txXfrm>
        <a:off x="2918463" y="4333564"/>
        <a:ext cx="38423" cy="38423"/>
      </dsp:txXfrm>
    </dsp:sp>
    <dsp:sp modelId="{3E5160EB-60D1-4F23-923A-9449F9A84CC0}">
      <dsp:nvSpPr>
        <dsp:cNvPr id="0" name=""/>
        <dsp:cNvSpPr/>
      </dsp:nvSpPr>
      <dsp:spPr>
        <a:xfrm>
          <a:off x="566181" y="3205104"/>
          <a:ext cx="364845" cy="1485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2422" y="0"/>
              </a:lnTo>
              <a:lnTo>
                <a:pt x="182422" y="1485843"/>
              </a:lnTo>
              <a:lnTo>
                <a:pt x="364845" y="148584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>
            <a:solidFill>
              <a:schemeClr val="tx1"/>
            </a:solidFill>
          </a:endParaRPr>
        </a:p>
      </dsp:txBody>
      <dsp:txXfrm>
        <a:off x="710354" y="3909776"/>
        <a:ext cx="76499" cy="76499"/>
      </dsp:txXfrm>
    </dsp:sp>
    <dsp:sp modelId="{4AFECF16-BEB9-4C27-91D7-89F716A2BD58}">
      <dsp:nvSpPr>
        <dsp:cNvPr id="0" name=""/>
        <dsp:cNvSpPr/>
      </dsp:nvSpPr>
      <dsp:spPr>
        <a:xfrm>
          <a:off x="4944324" y="3007011"/>
          <a:ext cx="3648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4845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>
            <a:solidFill>
              <a:schemeClr val="tx1"/>
            </a:solidFill>
          </a:endParaRPr>
        </a:p>
      </dsp:txBody>
      <dsp:txXfrm>
        <a:off x="5117625" y="3043610"/>
        <a:ext cx="18242" cy="18242"/>
      </dsp:txXfrm>
    </dsp:sp>
    <dsp:sp modelId="{34E2FDF9-D1EA-4BDC-92C2-E6AF7BAF8D0F}">
      <dsp:nvSpPr>
        <dsp:cNvPr id="0" name=""/>
        <dsp:cNvSpPr/>
      </dsp:nvSpPr>
      <dsp:spPr>
        <a:xfrm>
          <a:off x="2755252" y="1681102"/>
          <a:ext cx="364845" cy="13716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2422" y="0"/>
              </a:lnTo>
              <a:lnTo>
                <a:pt x="182422" y="1371629"/>
              </a:lnTo>
              <a:lnTo>
                <a:pt x="364845" y="1371629"/>
              </a:lnTo>
            </a:path>
          </a:pathLst>
        </a:custGeom>
        <a:noFill/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>
            <a:solidFill>
              <a:schemeClr val="tx1"/>
            </a:solidFill>
          </a:endParaRPr>
        </a:p>
      </dsp:txBody>
      <dsp:txXfrm>
        <a:off x="2902192" y="2331433"/>
        <a:ext cx="70966" cy="70966"/>
      </dsp:txXfrm>
    </dsp:sp>
    <dsp:sp modelId="{1B41EA31-02FD-4C50-ACC6-706B5E071F65}">
      <dsp:nvSpPr>
        <dsp:cNvPr id="0" name=""/>
        <dsp:cNvSpPr/>
      </dsp:nvSpPr>
      <dsp:spPr>
        <a:xfrm>
          <a:off x="4944324" y="2311802"/>
          <a:ext cx="3648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4845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>
            <a:solidFill>
              <a:schemeClr val="tx1"/>
            </a:solidFill>
          </a:endParaRPr>
        </a:p>
      </dsp:txBody>
      <dsp:txXfrm>
        <a:off x="5117625" y="2348401"/>
        <a:ext cx="18242" cy="18242"/>
      </dsp:txXfrm>
    </dsp:sp>
    <dsp:sp modelId="{10EF4326-89B4-477B-B200-CC5284769600}">
      <dsp:nvSpPr>
        <dsp:cNvPr id="0" name=""/>
        <dsp:cNvSpPr/>
      </dsp:nvSpPr>
      <dsp:spPr>
        <a:xfrm>
          <a:off x="2755252" y="1681102"/>
          <a:ext cx="364845" cy="676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2422" y="0"/>
              </a:lnTo>
              <a:lnTo>
                <a:pt x="182422" y="676420"/>
              </a:lnTo>
              <a:lnTo>
                <a:pt x="364845" y="676420"/>
              </a:lnTo>
            </a:path>
          </a:pathLst>
        </a:custGeom>
        <a:noFill/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>
            <a:solidFill>
              <a:schemeClr val="tx1"/>
            </a:solidFill>
          </a:endParaRPr>
        </a:p>
      </dsp:txBody>
      <dsp:txXfrm>
        <a:off x="2918461" y="2000098"/>
        <a:ext cx="38427" cy="38427"/>
      </dsp:txXfrm>
    </dsp:sp>
    <dsp:sp modelId="{DB6CE58F-9357-469B-9E08-E90E06D680EE}">
      <dsp:nvSpPr>
        <dsp:cNvPr id="0" name=""/>
        <dsp:cNvSpPr/>
      </dsp:nvSpPr>
      <dsp:spPr>
        <a:xfrm>
          <a:off x="4944324" y="1635643"/>
          <a:ext cx="3648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4845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>
            <a:solidFill>
              <a:schemeClr val="tx1"/>
            </a:solidFill>
          </a:endParaRPr>
        </a:p>
      </dsp:txBody>
      <dsp:txXfrm>
        <a:off x="5117625" y="1672242"/>
        <a:ext cx="18242" cy="18242"/>
      </dsp:txXfrm>
    </dsp:sp>
    <dsp:sp modelId="{9EC47902-1C8A-4C0A-AAB9-60C0A51F2E51}">
      <dsp:nvSpPr>
        <dsp:cNvPr id="0" name=""/>
        <dsp:cNvSpPr/>
      </dsp:nvSpPr>
      <dsp:spPr>
        <a:xfrm>
          <a:off x="2755252" y="1635382"/>
          <a:ext cx="3648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82422" y="45720"/>
              </a:lnTo>
              <a:lnTo>
                <a:pt x="182422" y="45981"/>
              </a:lnTo>
              <a:lnTo>
                <a:pt x="364845" y="45981"/>
              </a:lnTo>
            </a:path>
          </a:pathLst>
        </a:custGeom>
        <a:noFill/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>
            <a:solidFill>
              <a:schemeClr val="tx1"/>
            </a:solidFill>
          </a:endParaRPr>
        </a:p>
      </dsp:txBody>
      <dsp:txXfrm>
        <a:off x="2928554" y="1671980"/>
        <a:ext cx="18242" cy="18242"/>
      </dsp:txXfrm>
    </dsp:sp>
    <dsp:sp modelId="{74CA6E6A-6C61-42FC-B234-6BA167EC1F93}">
      <dsp:nvSpPr>
        <dsp:cNvPr id="0" name=""/>
        <dsp:cNvSpPr/>
      </dsp:nvSpPr>
      <dsp:spPr>
        <a:xfrm>
          <a:off x="4944324" y="978532"/>
          <a:ext cx="3648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4845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>
            <a:solidFill>
              <a:schemeClr val="tx1"/>
            </a:solidFill>
          </a:endParaRPr>
        </a:p>
      </dsp:txBody>
      <dsp:txXfrm>
        <a:off x="5117625" y="1015131"/>
        <a:ext cx="18242" cy="18242"/>
      </dsp:txXfrm>
    </dsp:sp>
    <dsp:sp modelId="{B580B0A3-9F55-4B74-9FA9-8DE0E89D2B9E}">
      <dsp:nvSpPr>
        <dsp:cNvPr id="0" name=""/>
        <dsp:cNvSpPr/>
      </dsp:nvSpPr>
      <dsp:spPr>
        <a:xfrm>
          <a:off x="2755252" y="1024252"/>
          <a:ext cx="364845" cy="656849"/>
        </a:xfrm>
        <a:custGeom>
          <a:avLst/>
          <a:gdLst/>
          <a:ahLst/>
          <a:cxnLst/>
          <a:rect l="0" t="0" r="0" b="0"/>
          <a:pathLst>
            <a:path>
              <a:moveTo>
                <a:pt x="0" y="656849"/>
              </a:moveTo>
              <a:lnTo>
                <a:pt x="182422" y="656849"/>
              </a:lnTo>
              <a:lnTo>
                <a:pt x="182422" y="0"/>
              </a:lnTo>
              <a:lnTo>
                <a:pt x="364845" y="0"/>
              </a:lnTo>
            </a:path>
          </a:pathLst>
        </a:custGeom>
        <a:noFill/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>
            <a:solidFill>
              <a:schemeClr val="tx1"/>
            </a:solidFill>
          </a:endParaRPr>
        </a:p>
      </dsp:txBody>
      <dsp:txXfrm>
        <a:off x="2918891" y="1333893"/>
        <a:ext cx="37568" cy="37568"/>
      </dsp:txXfrm>
    </dsp:sp>
    <dsp:sp modelId="{03E75FD6-9209-4EC4-9835-C0782A35853D}">
      <dsp:nvSpPr>
        <dsp:cNvPr id="0" name=""/>
        <dsp:cNvSpPr/>
      </dsp:nvSpPr>
      <dsp:spPr>
        <a:xfrm>
          <a:off x="4944324" y="309197"/>
          <a:ext cx="3648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1431"/>
              </a:moveTo>
              <a:lnTo>
                <a:pt x="182422" y="51431"/>
              </a:lnTo>
              <a:lnTo>
                <a:pt x="182422" y="45720"/>
              </a:lnTo>
              <a:lnTo>
                <a:pt x="364845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>
            <a:solidFill>
              <a:schemeClr val="tx1"/>
            </a:solidFill>
          </a:endParaRPr>
        </a:p>
      </dsp:txBody>
      <dsp:txXfrm>
        <a:off x="5117624" y="345795"/>
        <a:ext cx="18244" cy="18244"/>
      </dsp:txXfrm>
    </dsp:sp>
    <dsp:sp modelId="{9534F5B0-573B-4D42-9A3C-372098E73AD1}">
      <dsp:nvSpPr>
        <dsp:cNvPr id="0" name=""/>
        <dsp:cNvSpPr/>
      </dsp:nvSpPr>
      <dsp:spPr>
        <a:xfrm>
          <a:off x="2755252" y="360629"/>
          <a:ext cx="364845" cy="1320472"/>
        </a:xfrm>
        <a:custGeom>
          <a:avLst/>
          <a:gdLst/>
          <a:ahLst/>
          <a:cxnLst/>
          <a:rect l="0" t="0" r="0" b="0"/>
          <a:pathLst>
            <a:path>
              <a:moveTo>
                <a:pt x="0" y="1320472"/>
              </a:moveTo>
              <a:lnTo>
                <a:pt x="182422" y="1320472"/>
              </a:lnTo>
              <a:lnTo>
                <a:pt x="182422" y="0"/>
              </a:lnTo>
              <a:lnTo>
                <a:pt x="364845" y="0"/>
              </a:lnTo>
            </a:path>
          </a:pathLst>
        </a:custGeom>
        <a:noFill/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>
            <a:solidFill>
              <a:schemeClr val="tx1"/>
            </a:solidFill>
          </a:endParaRPr>
        </a:p>
      </dsp:txBody>
      <dsp:txXfrm>
        <a:off x="2903426" y="986616"/>
        <a:ext cx="68497" cy="68497"/>
      </dsp:txXfrm>
    </dsp:sp>
    <dsp:sp modelId="{4AAE399D-EB85-4C5C-B7C4-6D809841AE8E}">
      <dsp:nvSpPr>
        <dsp:cNvPr id="0" name=""/>
        <dsp:cNvSpPr/>
      </dsp:nvSpPr>
      <dsp:spPr>
        <a:xfrm>
          <a:off x="566181" y="1681102"/>
          <a:ext cx="364845" cy="1524001"/>
        </a:xfrm>
        <a:custGeom>
          <a:avLst/>
          <a:gdLst/>
          <a:ahLst/>
          <a:cxnLst/>
          <a:rect l="0" t="0" r="0" b="0"/>
          <a:pathLst>
            <a:path>
              <a:moveTo>
                <a:pt x="0" y="1524001"/>
              </a:moveTo>
              <a:lnTo>
                <a:pt x="182422" y="1524001"/>
              </a:lnTo>
              <a:lnTo>
                <a:pt x="182422" y="0"/>
              </a:lnTo>
              <a:lnTo>
                <a:pt x="364845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 kern="1200">
            <a:solidFill>
              <a:schemeClr val="tx1"/>
            </a:solidFill>
          </a:endParaRPr>
        </a:p>
      </dsp:txBody>
      <dsp:txXfrm>
        <a:off x="709427" y="2403926"/>
        <a:ext cx="78353" cy="78353"/>
      </dsp:txXfrm>
    </dsp:sp>
    <dsp:sp modelId="{941F306C-FA66-49CF-8C2F-BCB5CB2BB7BE}">
      <dsp:nvSpPr>
        <dsp:cNvPr id="0" name=""/>
        <dsp:cNvSpPr/>
      </dsp:nvSpPr>
      <dsp:spPr>
        <a:xfrm rot="16200000">
          <a:off x="-1175498" y="2927020"/>
          <a:ext cx="2927192" cy="5561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核</a:t>
          </a:r>
          <a:endParaRPr lang="en-US" altLang="zh-CN" sz="2000" kern="1200" dirty="0">
            <a:solidFill>
              <a:schemeClr val="tx1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心</a:t>
          </a:r>
          <a:endParaRPr lang="en-US" altLang="zh-CN" sz="2000" kern="1200" dirty="0">
            <a:solidFill>
              <a:schemeClr val="tx1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模</a:t>
          </a:r>
          <a:endParaRPr lang="en-US" altLang="zh-CN" sz="2000" kern="1200" dirty="0">
            <a:solidFill>
              <a:schemeClr val="tx1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块</a:t>
          </a:r>
        </a:p>
      </dsp:txBody>
      <dsp:txXfrm>
        <a:off x="-1175498" y="2927020"/>
        <a:ext cx="2927192" cy="556166"/>
      </dsp:txXfrm>
    </dsp:sp>
    <dsp:sp modelId="{55883512-C88A-4C5E-AC7F-81F2F2B7B399}">
      <dsp:nvSpPr>
        <dsp:cNvPr id="0" name=""/>
        <dsp:cNvSpPr/>
      </dsp:nvSpPr>
      <dsp:spPr>
        <a:xfrm>
          <a:off x="931026" y="1403018"/>
          <a:ext cx="1824226" cy="55616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查询</a:t>
          </a:r>
        </a:p>
      </dsp:txBody>
      <dsp:txXfrm>
        <a:off x="931026" y="1403018"/>
        <a:ext cx="1824226" cy="556166"/>
      </dsp:txXfrm>
    </dsp:sp>
    <dsp:sp modelId="{52622DA3-8E7E-4342-85C7-41EF1AF70B25}">
      <dsp:nvSpPr>
        <dsp:cNvPr id="0" name=""/>
        <dsp:cNvSpPr/>
      </dsp:nvSpPr>
      <dsp:spPr>
        <a:xfrm>
          <a:off x="3120098" y="82545"/>
          <a:ext cx="1824226" cy="5561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时间</a:t>
          </a:r>
        </a:p>
      </dsp:txBody>
      <dsp:txXfrm>
        <a:off x="3120098" y="82545"/>
        <a:ext cx="1824226" cy="556166"/>
      </dsp:txXfrm>
    </dsp:sp>
    <dsp:sp modelId="{820AD306-6AD6-4323-BF6A-F8F217AA9496}">
      <dsp:nvSpPr>
        <dsp:cNvPr id="0" name=""/>
        <dsp:cNvSpPr/>
      </dsp:nvSpPr>
      <dsp:spPr>
        <a:xfrm>
          <a:off x="5309169" y="76834"/>
          <a:ext cx="5958415" cy="55616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可按生成时间、结束时间、生命周期分类筛选</a:t>
          </a:r>
        </a:p>
      </dsp:txBody>
      <dsp:txXfrm>
        <a:off x="5309169" y="76834"/>
        <a:ext cx="5958415" cy="556166"/>
      </dsp:txXfrm>
    </dsp:sp>
    <dsp:sp modelId="{17E21B68-0939-4906-A439-37AE9523BFA8}">
      <dsp:nvSpPr>
        <dsp:cNvPr id="0" name=""/>
        <dsp:cNvSpPr/>
      </dsp:nvSpPr>
      <dsp:spPr>
        <a:xfrm>
          <a:off x="3120098" y="746169"/>
          <a:ext cx="1824226" cy="5561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强度</a:t>
          </a:r>
        </a:p>
      </dsp:txBody>
      <dsp:txXfrm>
        <a:off x="3120098" y="746169"/>
        <a:ext cx="1824226" cy="556166"/>
      </dsp:txXfrm>
    </dsp:sp>
    <dsp:sp modelId="{BC19F34E-3151-46E6-A1F8-AD9CCBC58086}">
      <dsp:nvSpPr>
        <dsp:cNvPr id="0" name=""/>
        <dsp:cNvSpPr/>
      </dsp:nvSpPr>
      <dsp:spPr>
        <a:xfrm>
          <a:off x="5309169" y="746169"/>
          <a:ext cx="5958415" cy="55616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可按风速、风级、气压筛选</a:t>
          </a:r>
        </a:p>
      </dsp:txBody>
      <dsp:txXfrm>
        <a:off x="5309169" y="746169"/>
        <a:ext cx="5958415" cy="556166"/>
      </dsp:txXfrm>
    </dsp:sp>
    <dsp:sp modelId="{8EFBDFF8-E194-449B-A745-F1BED50F89EB}">
      <dsp:nvSpPr>
        <dsp:cNvPr id="0" name=""/>
        <dsp:cNvSpPr/>
      </dsp:nvSpPr>
      <dsp:spPr>
        <a:xfrm>
          <a:off x="3120098" y="1403280"/>
          <a:ext cx="1824226" cy="5561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路径类型</a:t>
          </a:r>
        </a:p>
      </dsp:txBody>
      <dsp:txXfrm>
        <a:off x="3120098" y="1403280"/>
        <a:ext cx="1824226" cy="556166"/>
      </dsp:txXfrm>
    </dsp:sp>
    <dsp:sp modelId="{44C9FE98-3E3F-4461-AFE6-2A4C3960C4FD}">
      <dsp:nvSpPr>
        <dsp:cNvPr id="0" name=""/>
        <dsp:cNvSpPr/>
      </dsp:nvSpPr>
      <dsp:spPr>
        <a:xfrm>
          <a:off x="5309169" y="1403280"/>
          <a:ext cx="5958415" cy="55616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将传统的</a:t>
          </a:r>
          <a:r>
            <a:rPr lang="en-US" altLang="zh-CN" sz="2000" kern="1200" dirty="0">
              <a:solidFill>
                <a:schemeClr val="tx1"/>
              </a:solidFill>
            </a:rPr>
            <a:t>4</a:t>
          </a:r>
          <a:r>
            <a:rPr lang="zh-CN" altLang="en-US" sz="2000" kern="1200" dirty="0">
              <a:solidFill>
                <a:schemeClr val="tx1"/>
              </a:solidFill>
            </a:rPr>
            <a:t>种类型扩充为</a:t>
          </a:r>
          <a:r>
            <a:rPr lang="en-US" altLang="zh-CN" sz="2000" kern="1200" dirty="0">
              <a:solidFill>
                <a:schemeClr val="tx1"/>
              </a:solidFill>
            </a:rPr>
            <a:t>6</a:t>
          </a:r>
          <a:r>
            <a:rPr lang="zh-CN" altLang="en-US" sz="2000" kern="1200" dirty="0">
              <a:solidFill>
                <a:schemeClr val="tx1"/>
              </a:solidFill>
            </a:rPr>
            <a:t>种</a:t>
          </a:r>
        </a:p>
      </dsp:txBody>
      <dsp:txXfrm>
        <a:off x="5309169" y="1403280"/>
        <a:ext cx="5958415" cy="556166"/>
      </dsp:txXfrm>
    </dsp:sp>
    <dsp:sp modelId="{C6469D33-01B4-4C06-8DFC-303868D26689}">
      <dsp:nvSpPr>
        <dsp:cNvPr id="0" name=""/>
        <dsp:cNvSpPr/>
      </dsp:nvSpPr>
      <dsp:spPr>
        <a:xfrm>
          <a:off x="3120098" y="2079439"/>
          <a:ext cx="1824226" cy="5561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路径相似</a:t>
          </a:r>
        </a:p>
      </dsp:txBody>
      <dsp:txXfrm>
        <a:off x="3120098" y="2079439"/>
        <a:ext cx="1824226" cy="556166"/>
      </dsp:txXfrm>
    </dsp:sp>
    <dsp:sp modelId="{0D52EBFB-03C6-4F45-8B8B-87B94558490B}">
      <dsp:nvSpPr>
        <dsp:cNvPr id="0" name=""/>
        <dsp:cNvSpPr/>
      </dsp:nvSpPr>
      <dsp:spPr>
        <a:xfrm>
          <a:off x="5309169" y="2079439"/>
          <a:ext cx="5958415" cy="55616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创新研发了缓冲区落点算法</a:t>
          </a:r>
        </a:p>
      </dsp:txBody>
      <dsp:txXfrm>
        <a:off x="5309169" y="2079439"/>
        <a:ext cx="5958415" cy="556166"/>
      </dsp:txXfrm>
    </dsp:sp>
    <dsp:sp modelId="{87349E80-802C-462D-B9BA-618AD06897DF}">
      <dsp:nvSpPr>
        <dsp:cNvPr id="0" name=""/>
        <dsp:cNvSpPr/>
      </dsp:nvSpPr>
      <dsp:spPr>
        <a:xfrm>
          <a:off x="3120098" y="2774647"/>
          <a:ext cx="1824226" cy="55616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路径相交</a:t>
          </a:r>
        </a:p>
      </dsp:txBody>
      <dsp:txXfrm>
        <a:off x="3120098" y="2774647"/>
        <a:ext cx="1824226" cy="556166"/>
      </dsp:txXfrm>
    </dsp:sp>
    <dsp:sp modelId="{2D8A8D6A-6A99-45B2-B58D-629133644DEC}">
      <dsp:nvSpPr>
        <dsp:cNvPr id="0" name=""/>
        <dsp:cNvSpPr/>
      </dsp:nvSpPr>
      <dsp:spPr>
        <a:xfrm>
          <a:off x="5309169" y="2774647"/>
          <a:ext cx="5958415" cy="55616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可设定圆形、矩形、多边形或指定行政区划</a:t>
          </a:r>
        </a:p>
      </dsp:txBody>
      <dsp:txXfrm>
        <a:off x="5309169" y="2774647"/>
        <a:ext cx="5958415" cy="556166"/>
      </dsp:txXfrm>
    </dsp:sp>
    <dsp:sp modelId="{A9B3855D-F454-4321-8A21-BC3542D46399}">
      <dsp:nvSpPr>
        <dsp:cNvPr id="0" name=""/>
        <dsp:cNvSpPr/>
      </dsp:nvSpPr>
      <dsp:spPr>
        <a:xfrm>
          <a:off x="931026" y="4412864"/>
          <a:ext cx="1824226" cy="556166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展示</a:t>
          </a:r>
        </a:p>
      </dsp:txBody>
      <dsp:txXfrm>
        <a:off x="931026" y="4412864"/>
        <a:ext cx="1824226" cy="556166"/>
      </dsp:txXfrm>
    </dsp:sp>
    <dsp:sp modelId="{2C1E4988-BA65-44A6-944F-C94897CFF375}">
      <dsp:nvSpPr>
        <dsp:cNvPr id="0" name=""/>
        <dsp:cNvSpPr/>
      </dsp:nvSpPr>
      <dsp:spPr>
        <a:xfrm>
          <a:off x="3120098" y="3736521"/>
          <a:ext cx="1824226" cy="556166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台风路径图</a:t>
          </a:r>
        </a:p>
      </dsp:txBody>
      <dsp:txXfrm>
        <a:off x="3120098" y="3736521"/>
        <a:ext cx="1824226" cy="556166"/>
      </dsp:txXfrm>
    </dsp:sp>
    <dsp:sp modelId="{2C62D28E-7CBE-483F-A51B-3555D7E7FFAF}">
      <dsp:nvSpPr>
        <dsp:cNvPr id="0" name=""/>
        <dsp:cNvSpPr/>
      </dsp:nvSpPr>
      <dsp:spPr>
        <a:xfrm>
          <a:off x="5309169" y="3736521"/>
          <a:ext cx="5958415" cy="556166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提供多种交互手段</a:t>
          </a:r>
        </a:p>
      </dsp:txBody>
      <dsp:txXfrm>
        <a:off x="5309169" y="3736521"/>
        <a:ext cx="5958415" cy="556166"/>
      </dsp:txXfrm>
    </dsp:sp>
    <dsp:sp modelId="{B5C1F1F4-2F57-4170-A31E-5367679D017A}">
      <dsp:nvSpPr>
        <dsp:cNvPr id="0" name=""/>
        <dsp:cNvSpPr/>
      </dsp:nvSpPr>
      <dsp:spPr>
        <a:xfrm>
          <a:off x="3120098" y="4412680"/>
          <a:ext cx="1824226" cy="556166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统计图</a:t>
          </a:r>
        </a:p>
      </dsp:txBody>
      <dsp:txXfrm>
        <a:off x="3120098" y="4412680"/>
        <a:ext cx="1824226" cy="556166"/>
      </dsp:txXfrm>
    </dsp:sp>
    <dsp:sp modelId="{1DD0DBD0-5868-4D36-B483-F285EB8AA0E5}">
      <dsp:nvSpPr>
        <dsp:cNvPr id="0" name=""/>
        <dsp:cNvSpPr/>
      </dsp:nvSpPr>
      <dsp:spPr>
        <a:xfrm>
          <a:off x="5309169" y="4412680"/>
          <a:ext cx="5958415" cy="556166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支持自选统计项目</a:t>
          </a:r>
          <a:r>
            <a:rPr lang="en-US" altLang="zh-CN" sz="2000" kern="1200" dirty="0">
              <a:solidFill>
                <a:schemeClr val="tx1"/>
              </a:solidFill>
            </a:rPr>
            <a:t>,</a:t>
          </a:r>
          <a:r>
            <a:rPr lang="zh-CN" altLang="en-US" sz="2000" kern="1200" dirty="0">
              <a:solidFill>
                <a:schemeClr val="tx1"/>
              </a:solidFill>
            </a:rPr>
            <a:t>可生成柱状图、折线图、饼图</a:t>
          </a:r>
        </a:p>
      </dsp:txBody>
      <dsp:txXfrm>
        <a:off x="5309169" y="4412680"/>
        <a:ext cx="5958415" cy="556166"/>
      </dsp:txXfrm>
    </dsp:sp>
    <dsp:sp modelId="{C4089B3C-C96D-4E8D-AFE4-7A056CD6397B}">
      <dsp:nvSpPr>
        <dsp:cNvPr id="0" name=""/>
        <dsp:cNvSpPr/>
      </dsp:nvSpPr>
      <dsp:spPr>
        <a:xfrm>
          <a:off x="3120098" y="5069791"/>
          <a:ext cx="1824226" cy="556166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数据表格</a:t>
          </a:r>
        </a:p>
      </dsp:txBody>
      <dsp:txXfrm>
        <a:off x="3120098" y="5069791"/>
        <a:ext cx="1824226" cy="556166"/>
      </dsp:txXfrm>
    </dsp:sp>
    <dsp:sp modelId="{7ABDBA50-3ACF-417D-8875-169C4648FCC1}">
      <dsp:nvSpPr>
        <dsp:cNvPr id="0" name=""/>
        <dsp:cNvSpPr/>
      </dsp:nvSpPr>
      <dsp:spPr>
        <a:xfrm>
          <a:off x="5309169" y="5069791"/>
          <a:ext cx="5958415" cy="556166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>
              <a:solidFill>
                <a:schemeClr val="tx1"/>
              </a:solidFill>
            </a:rPr>
            <a:t>支持在线排序、筛选，可一键下载所有数据</a:t>
          </a:r>
        </a:p>
      </dsp:txBody>
      <dsp:txXfrm>
        <a:off x="5309169" y="5069791"/>
        <a:ext cx="5958415" cy="5561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95C0C-4879-4C7D-907E-7083780DED38}">
      <dsp:nvSpPr>
        <dsp:cNvPr id="0" name=""/>
        <dsp:cNvSpPr/>
      </dsp:nvSpPr>
      <dsp:spPr>
        <a:xfrm rot="16200000">
          <a:off x="80285" y="2303835"/>
          <a:ext cx="1104760" cy="11862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tx1"/>
              </a:solidFill>
            </a:rPr>
            <a:t>分类</a:t>
          </a:r>
          <a:endParaRPr lang="en-US" altLang="zh-CN" sz="2400" kern="1200" dirty="0">
            <a:solidFill>
              <a:schemeClr val="tx1"/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tx1"/>
              </a:solidFill>
            </a:rPr>
            <a:t>依据</a:t>
          </a:r>
        </a:p>
      </dsp:txBody>
      <dsp:txXfrm>
        <a:off x="112642" y="2336192"/>
        <a:ext cx="1040046" cy="1121523"/>
      </dsp:txXfrm>
    </dsp:sp>
    <dsp:sp modelId="{119CC272-10EF-45C1-847B-0E1E9727DD11}">
      <dsp:nvSpPr>
        <dsp:cNvPr id="0" name=""/>
        <dsp:cNvSpPr/>
      </dsp:nvSpPr>
      <dsp:spPr>
        <a:xfrm rot="17814380">
          <a:off x="623759" y="1962877"/>
          <a:ext cx="2050485" cy="39638"/>
        </a:xfrm>
        <a:custGeom>
          <a:avLst/>
          <a:gdLst/>
          <a:ahLst/>
          <a:cxnLst/>
          <a:rect l="0" t="0" r="0" b="0"/>
          <a:pathLst>
            <a:path>
              <a:moveTo>
                <a:pt x="0" y="19819"/>
              </a:moveTo>
              <a:lnTo>
                <a:pt x="2050485" y="1981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>
            <a:solidFill>
              <a:schemeClr val="tx1"/>
            </a:solidFill>
          </a:endParaRPr>
        </a:p>
      </dsp:txBody>
      <dsp:txXfrm>
        <a:off x="1597740" y="1931435"/>
        <a:ext cx="102524" cy="102524"/>
      </dsp:txXfrm>
    </dsp:sp>
    <dsp:sp modelId="{EBADB007-B0C6-4AEB-9F86-91CE816CDB65}">
      <dsp:nvSpPr>
        <dsp:cNvPr id="0" name=""/>
        <dsp:cNvSpPr/>
      </dsp:nvSpPr>
      <dsp:spPr>
        <a:xfrm>
          <a:off x="2112958" y="566475"/>
          <a:ext cx="1655996" cy="100392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tx1"/>
              </a:solidFill>
            </a:rPr>
            <a:t>时间</a:t>
          </a:r>
        </a:p>
      </dsp:txBody>
      <dsp:txXfrm>
        <a:off x="2142362" y="595879"/>
        <a:ext cx="1597188" cy="945119"/>
      </dsp:txXfrm>
    </dsp:sp>
    <dsp:sp modelId="{CA32DD84-E07E-4EB0-A92B-CFB9D5864BAC}">
      <dsp:nvSpPr>
        <dsp:cNvPr id="0" name=""/>
        <dsp:cNvSpPr/>
      </dsp:nvSpPr>
      <dsp:spPr>
        <a:xfrm>
          <a:off x="3768954" y="1048620"/>
          <a:ext cx="785472" cy="39638"/>
        </a:xfrm>
        <a:custGeom>
          <a:avLst/>
          <a:gdLst/>
          <a:ahLst/>
          <a:cxnLst/>
          <a:rect l="0" t="0" r="0" b="0"/>
          <a:pathLst>
            <a:path>
              <a:moveTo>
                <a:pt x="0" y="19819"/>
              </a:moveTo>
              <a:lnTo>
                <a:pt x="785472" y="19819"/>
              </a:lnTo>
            </a:path>
          </a:pathLst>
        </a:custGeom>
        <a:noFill/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>
            <a:solidFill>
              <a:schemeClr val="tx1"/>
            </a:solidFill>
          </a:endParaRPr>
        </a:p>
      </dsp:txBody>
      <dsp:txXfrm>
        <a:off x="4142054" y="1048802"/>
        <a:ext cx="39273" cy="39273"/>
      </dsp:txXfrm>
    </dsp:sp>
    <dsp:sp modelId="{98224AFC-E05D-4793-807D-AC2735B982A6}">
      <dsp:nvSpPr>
        <dsp:cNvPr id="0" name=""/>
        <dsp:cNvSpPr/>
      </dsp:nvSpPr>
      <dsp:spPr>
        <a:xfrm>
          <a:off x="4554427" y="566475"/>
          <a:ext cx="2517055" cy="10039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tx1"/>
              </a:solidFill>
            </a:rPr>
            <a:t>生成 </a:t>
          </a:r>
          <a:r>
            <a:rPr lang="en-US" altLang="zh-CN" sz="2400" kern="1200" dirty="0">
              <a:solidFill>
                <a:schemeClr val="tx1"/>
              </a:solidFill>
            </a:rPr>
            <a:t>/ </a:t>
          </a:r>
          <a:r>
            <a:rPr lang="zh-CN" altLang="en-US" sz="2400" kern="1200" dirty="0">
              <a:solidFill>
                <a:schemeClr val="tx1"/>
              </a:solidFill>
            </a:rPr>
            <a:t>结束</a:t>
          </a:r>
        </a:p>
      </dsp:txBody>
      <dsp:txXfrm>
        <a:off x="4583831" y="595879"/>
        <a:ext cx="2458247" cy="945119"/>
      </dsp:txXfrm>
    </dsp:sp>
    <dsp:sp modelId="{9615D2F9-57D2-421E-A301-FDE18908B4D9}">
      <dsp:nvSpPr>
        <dsp:cNvPr id="0" name=""/>
        <dsp:cNvSpPr/>
      </dsp:nvSpPr>
      <dsp:spPr>
        <a:xfrm>
          <a:off x="7071482" y="1048620"/>
          <a:ext cx="751995" cy="39638"/>
        </a:xfrm>
        <a:custGeom>
          <a:avLst/>
          <a:gdLst/>
          <a:ahLst/>
          <a:cxnLst/>
          <a:rect l="0" t="0" r="0" b="0"/>
          <a:pathLst>
            <a:path>
              <a:moveTo>
                <a:pt x="0" y="19819"/>
              </a:moveTo>
              <a:lnTo>
                <a:pt x="751995" y="1981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>
            <a:solidFill>
              <a:schemeClr val="tx1"/>
            </a:solidFill>
          </a:endParaRPr>
        </a:p>
      </dsp:txBody>
      <dsp:txXfrm>
        <a:off x="7428680" y="1049639"/>
        <a:ext cx="37599" cy="37599"/>
      </dsp:txXfrm>
    </dsp:sp>
    <dsp:sp modelId="{66EB3506-4A2B-486D-B6EF-5314677703D2}">
      <dsp:nvSpPr>
        <dsp:cNvPr id="0" name=""/>
        <dsp:cNvSpPr/>
      </dsp:nvSpPr>
      <dsp:spPr>
        <a:xfrm>
          <a:off x="7823478" y="566475"/>
          <a:ext cx="2952002" cy="100392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tx1"/>
              </a:solidFill>
            </a:rPr>
            <a:t>可分别以年、月、旬为单位统计</a:t>
          </a:r>
        </a:p>
      </dsp:txBody>
      <dsp:txXfrm>
        <a:off x="7852882" y="595879"/>
        <a:ext cx="2893194" cy="945119"/>
      </dsp:txXfrm>
    </dsp:sp>
    <dsp:sp modelId="{AD2F5A8F-4050-4A2C-A8AE-147E1BA4E722}">
      <dsp:nvSpPr>
        <dsp:cNvPr id="0" name=""/>
        <dsp:cNvSpPr/>
      </dsp:nvSpPr>
      <dsp:spPr>
        <a:xfrm rot="19534857">
          <a:off x="1086580" y="2559231"/>
          <a:ext cx="1124843" cy="39638"/>
        </a:xfrm>
        <a:custGeom>
          <a:avLst/>
          <a:gdLst/>
          <a:ahLst/>
          <a:cxnLst/>
          <a:rect l="0" t="0" r="0" b="0"/>
          <a:pathLst>
            <a:path>
              <a:moveTo>
                <a:pt x="0" y="19819"/>
              </a:moveTo>
              <a:lnTo>
                <a:pt x="1124843" y="1981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>
            <a:solidFill>
              <a:schemeClr val="tx1"/>
            </a:solidFill>
          </a:endParaRPr>
        </a:p>
      </dsp:txBody>
      <dsp:txXfrm>
        <a:off x="1620881" y="2550929"/>
        <a:ext cx="56242" cy="56242"/>
      </dsp:txXfrm>
    </dsp:sp>
    <dsp:sp modelId="{7AE2A12D-F324-44E8-9291-AD02E55F20AE}">
      <dsp:nvSpPr>
        <dsp:cNvPr id="0" name=""/>
        <dsp:cNvSpPr/>
      </dsp:nvSpPr>
      <dsp:spPr>
        <a:xfrm>
          <a:off x="2112958" y="1759182"/>
          <a:ext cx="1677667" cy="1003927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tx1"/>
              </a:solidFill>
            </a:rPr>
            <a:t>时长</a:t>
          </a:r>
        </a:p>
      </dsp:txBody>
      <dsp:txXfrm>
        <a:off x="2142362" y="1788586"/>
        <a:ext cx="1618859" cy="945119"/>
      </dsp:txXfrm>
    </dsp:sp>
    <dsp:sp modelId="{198D4477-4DC0-451B-A54F-CA937B5A6C1D}">
      <dsp:nvSpPr>
        <dsp:cNvPr id="0" name=""/>
        <dsp:cNvSpPr/>
      </dsp:nvSpPr>
      <dsp:spPr>
        <a:xfrm>
          <a:off x="3790626" y="2241327"/>
          <a:ext cx="731959" cy="39638"/>
        </a:xfrm>
        <a:custGeom>
          <a:avLst/>
          <a:gdLst/>
          <a:ahLst/>
          <a:cxnLst/>
          <a:rect l="0" t="0" r="0" b="0"/>
          <a:pathLst>
            <a:path>
              <a:moveTo>
                <a:pt x="0" y="19819"/>
              </a:moveTo>
              <a:lnTo>
                <a:pt x="731959" y="1981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>
            <a:solidFill>
              <a:schemeClr val="tx1"/>
            </a:solidFill>
          </a:endParaRPr>
        </a:p>
      </dsp:txBody>
      <dsp:txXfrm>
        <a:off x="4138307" y="2242847"/>
        <a:ext cx="36597" cy="36597"/>
      </dsp:txXfrm>
    </dsp:sp>
    <dsp:sp modelId="{FEE2B57F-38A1-4DE3-B795-DADF6EEBAEAF}">
      <dsp:nvSpPr>
        <dsp:cNvPr id="0" name=""/>
        <dsp:cNvSpPr/>
      </dsp:nvSpPr>
      <dsp:spPr>
        <a:xfrm>
          <a:off x="4522586" y="1759182"/>
          <a:ext cx="2517055" cy="100392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CN" altLang="en-US" sz="2400" kern="1200" dirty="0">
              <a:solidFill>
                <a:schemeClr val="tx1"/>
              </a:solidFill>
            </a:rPr>
            <a:t>整个生命史内</a:t>
          </a:r>
          <a:endParaRPr lang="en-US" altLang="zh-CN" sz="2400" kern="1200" dirty="0">
            <a:solidFill>
              <a:schemeClr val="tx1"/>
            </a:solidFill>
          </a:endParaRP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CN" sz="2400" kern="1200" dirty="0">
              <a:solidFill>
                <a:schemeClr val="tx1"/>
              </a:solidFill>
            </a:rPr>
            <a:t>/ </a:t>
          </a:r>
          <a:r>
            <a:rPr lang="zh-CN" altLang="en-US" sz="2400" kern="1200" dirty="0">
              <a:solidFill>
                <a:schemeClr val="tx1"/>
              </a:solidFill>
            </a:rPr>
            <a:t>指定区域内</a:t>
          </a:r>
        </a:p>
      </dsp:txBody>
      <dsp:txXfrm>
        <a:off x="4551990" y="1788586"/>
        <a:ext cx="2458247" cy="945119"/>
      </dsp:txXfrm>
    </dsp:sp>
    <dsp:sp modelId="{6A816924-CF88-4F58-AE20-14CEB52CEE7D}">
      <dsp:nvSpPr>
        <dsp:cNvPr id="0" name=""/>
        <dsp:cNvSpPr/>
      </dsp:nvSpPr>
      <dsp:spPr>
        <a:xfrm>
          <a:off x="7039642" y="2241327"/>
          <a:ext cx="748345" cy="39638"/>
        </a:xfrm>
        <a:custGeom>
          <a:avLst/>
          <a:gdLst/>
          <a:ahLst/>
          <a:cxnLst/>
          <a:rect l="0" t="0" r="0" b="0"/>
          <a:pathLst>
            <a:path>
              <a:moveTo>
                <a:pt x="0" y="19819"/>
              </a:moveTo>
              <a:lnTo>
                <a:pt x="748345" y="1981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>
            <a:solidFill>
              <a:schemeClr val="tx1"/>
            </a:solidFill>
          </a:endParaRPr>
        </a:p>
      </dsp:txBody>
      <dsp:txXfrm>
        <a:off x="7395106" y="2242437"/>
        <a:ext cx="37417" cy="37417"/>
      </dsp:txXfrm>
    </dsp:sp>
    <dsp:sp modelId="{46753AA8-B5ED-42AE-AD17-8D8B20DE79B4}">
      <dsp:nvSpPr>
        <dsp:cNvPr id="0" name=""/>
        <dsp:cNvSpPr/>
      </dsp:nvSpPr>
      <dsp:spPr>
        <a:xfrm>
          <a:off x="7787987" y="1759182"/>
          <a:ext cx="2954897" cy="1003927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tx1"/>
              </a:solidFill>
            </a:rPr>
            <a:t>可分别以</a:t>
          </a:r>
          <a:r>
            <a:rPr lang="en-US" altLang="zh-CN" sz="2400" kern="1200" dirty="0">
              <a:solidFill>
                <a:schemeClr val="tx1"/>
              </a:solidFill>
            </a:rPr>
            <a:t>6/12/24</a:t>
          </a:r>
          <a:r>
            <a:rPr lang="zh-CN" altLang="en-US" sz="2400" kern="1200" dirty="0">
              <a:solidFill>
                <a:schemeClr val="tx1"/>
              </a:solidFill>
            </a:rPr>
            <a:t>小时为单位统计</a:t>
          </a:r>
        </a:p>
      </dsp:txBody>
      <dsp:txXfrm>
        <a:off x="7817391" y="1788586"/>
        <a:ext cx="2896089" cy="945119"/>
      </dsp:txXfrm>
    </dsp:sp>
    <dsp:sp modelId="{940F9BEF-5F66-41C0-9FF3-BC73DC6B2447}">
      <dsp:nvSpPr>
        <dsp:cNvPr id="0" name=""/>
        <dsp:cNvSpPr/>
      </dsp:nvSpPr>
      <dsp:spPr>
        <a:xfrm rot="1858237">
          <a:off x="1107902" y="3155584"/>
          <a:ext cx="1082200" cy="39638"/>
        </a:xfrm>
        <a:custGeom>
          <a:avLst/>
          <a:gdLst/>
          <a:ahLst/>
          <a:cxnLst/>
          <a:rect l="0" t="0" r="0" b="0"/>
          <a:pathLst>
            <a:path>
              <a:moveTo>
                <a:pt x="0" y="19819"/>
              </a:moveTo>
              <a:lnTo>
                <a:pt x="1082200" y="1981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/>
        </a:p>
      </dsp:txBody>
      <dsp:txXfrm>
        <a:off x="1621947" y="3148349"/>
        <a:ext cx="54110" cy="54110"/>
      </dsp:txXfrm>
    </dsp:sp>
    <dsp:sp modelId="{67BF6AFF-DE7B-442E-AC2C-98F78F598D75}">
      <dsp:nvSpPr>
        <dsp:cNvPr id="0" name=""/>
        <dsp:cNvSpPr/>
      </dsp:nvSpPr>
      <dsp:spPr>
        <a:xfrm>
          <a:off x="2112958" y="2951889"/>
          <a:ext cx="1677667" cy="1003927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  <a:cs typeface="+mn-cs"/>
            </a:rPr>
            <a:t>强度</a:t>
          </a:r>
        </a:p>
      </dsp:txBody>
      <dsp:txXfrm>
        <a:off x="2142362" y="2981293"/>
        <a:ext cx="1618859" cy="945119"/>
      </dsp:txXfrm>
    </dsp:sp>
    <dsp:sp modelId="{212CB607-EE79-4540-B482-5B717D58DC8C}">
      <dsp:nvSpPr>
        <dsp:cNvPr id="0" name=""/>
        <dsp:cNvSpPr/>
      </dsp:nvSpPr>
      <dsp:spPr>
        <a:xfrm>
          <a:off x="3790626" y="3434034"/>
          <a:ext cx="731959" cy="39638"/>
        </a:xfrm>
        <a:custGeom>
          <a:avLst/>
          <a:gdLst/>
          <a:ahLst/>
          <a:cxnLst/>
          <a:rect l="0" t="0" r="0" b="0"/>
          <a:pathLst>
            <a:path>
              <a:moveTo>
                <a:pt x="0" y="19819"/>
              </a:moveTo>
              <a:lnTo>
                <a:pt x="731959" y="1981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/>
        </a:p>
      </dsp:txBody>
      <dsp:txXfrm>
        <a:off x="4138307" y="3435554"/>
        <a:ext cx="36597" cy="36597"/>
      </dsp:txXfrm>
    </dsp:sp>
    <dsp:sp modelId="{189A454C-899B-415F-BE22-4F81F01C6BE8}">
      <dsp:nvSpPr>
        <dsp:cNvPr id="0" name=""/>
        <dsp:cNvSpPr/>
      </dsp:nvSpPr>
      <dsp:spPr>
        <a:xfrm>
          <a:off x="4522586" y="2951889"/>
          <a:ext cx="2517055" cy="10039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CN" altLang="en-US" sz="2400" kern="1200" dirty="0">
              <a:solidFill>
                <a:schemeClr val="tx1"/>
              </a:solidFill>
            </a:rPr>
            <a:t>整个生命史内</a:t>
          </a:r>
          <a:endParaRPr lang="en-US" altLang="zh-CN" sz="2400" kern="1200" dirty="0">
            <a:solidFill>
              <a:schemeClr val="tx1"/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CN" sz="2400" kern="1200" dirty="0">
              <a:solidFill>
                <a:schemeClr val="tx1"/>
              </a:solidFill>
            </a:rPr>
            <a:t>/ </a:t>
          </a:r>
          <a:r>
            <a:rPr lang="zh-CN" altLang="en-US" sz="2400" kern="1200" dirty="0">
              <a:solidFill>
                <a:schemeClr val="tx1"/>
              </a:solidFill>
            </a:rPr>
            <a:t>指定区域内</a:t>
          </a:r>
          <a:endParaRPr lang="en-US" altLang="zh-CN" sz="2400" kern="1200" dirty="0">
            <a:solidFill>
              <a:schemeClr val="tx1"/>
            </a:solidFill>
          </a:endParaRPr>
        </a:p>
      </dsp:txBody>
      <dsp:txXfrm>
        <a:off x="4551990" y="2981293"/>
        <a:ext cx="2458247" cy="945119"/>
      </dsp:txXfrm>
    </dsp:sp>
    <dsp:sp modelId="{B3CC11F8-5DBF-4D2C-BC7C-049E61C914BD}">
      <dsp:nvSpPr>
        <dsp:cNvPr id="0" name=""/>
        <dsp:cNvSpPr/>
      </dsp:nvSpPr>
      <dsp:spPr>
        <a:xfrm>
          <a:off x="7039642" y="3434034"/>
          <a:ext cx="767399" cy="39638"/>
        </a:xfrm>
        <a:custGeom>
          <a:avLst/>
          <a:gdLst/>
          <a:ahLst/>
          <a:cxnLst/>
          <a:rect l="0" t="0" r="0" b="0"/>
          <a:pathLst>
            <a:path>
              <a:moveTo>
                <a:pt x="0" y="19819"/>
              </a:moveTo>
              <a:lnTo>
                <a:pt x="767399" y="1981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/>
        </a:p>
      </dsp:txBody>
      <dsp:txXfrm>
        <a:off x="7404157" y="3434668"/>
        <a:ext cx="38369" cy="38369"/>
      </dsp:txXfrm>
    </dsp:sp>
    <dsp:sp modelId="{DAFC0F40-DB04-4B37-9C4D-880CEB579243}">
      <dsp:nvSpPr>
        <dsp:cNvPr id="0" name=""/>
        <dsp:cNvSpPr/>
      </dsp:nvSpPr>
      <dsp:spPr>
        <a:xfrm>
          <a:off x="7807042" y="2951889"/>
          <a:ext cx="2952002" cy="1003927"/>
        </a:xfrm>
        <a:prstGeom prst="roundRect">
          <a:avLst>
            <a:gd name="adj" fmla="val 10000"/>
          </a:avLst>
        </a:prstGeom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tx1"/>
              </a:solidFill>
            </a:rPr>
            <a:t>可分别以风力、强度等级为单位统计</a:t>
          </a:r>
        </a:p>
      </dsp:txBody>
      <dsp:txXfrm>
        <a:off x="7836446" y="2981293"/>
        <a:ext cx="2893194" cy="945119"/>
      </dsp:txXfrm>
    </dsp:sp>
    <dsp:sp modelId="{28945AEF-7EDF-4E3C-90FF-F44E84829D50}">
      <dsp:nvSpPr>
        <dsp:cNvPr id="0" name=""/>
        <dsp:cNvSpPr/>
      </dsp:nvSpPr>
      <dsp:spPr>
        <a:xfrm rot="3723631">
          <a:off x="658782" y="3751938"/>
          <a:ext cx="1980439" cy="39638"/>
        </a:xfrm>
        <a:custGeom>
          <a:avLst/>
          <a:gdLst/>
          <a:ahLst/>
          <a:cxnLst/>
          <a:rect l="0" t="0" r="0" b="0"/>
          <a:pathLst>
            <a:path>
              <a:moveTo>
                <a:pt x="0" y="19819"/>
              </a:moveTo>
              <a:lnTo>
                <a:pt x="1980439" y="1981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/>
        </a:p>
      </dsp:txBody>
      <dsp:txXfrm>
        <a:off x="1599491" y="3722246"/>
        <a:ext cx="99021" cy="99021"/>
      </dsp:txXfrm>
    </dsp:sp>
    <dsp:sp modelId="{3A4C7AA1-4246-47BB-9E9B-61724E12EF9E}">
      <dsp:nvSpPr>
        <dsp:cNvPr id="0" name=""/>
        <dsp:cNvSpPr/>
      </dsp:nvSpPr>
      <dsp:spPr>
        <a:xfrm>
          <a:off x="2112958" y="4144596"/>
          <a:ext cx="1677667" cy="1003927"/>
        </a:xfrm>
        <a:prstGeom prst="roundRect">
          <a:avLst>
            <a:gd name="adj" fmla="val 10000"/>
          </a:avLst>
        </a:prstGeom>
        <a:solidFill>
          <a:srgbClr val="FFC000">
            <a:lumMod val="60000"/>
            <a:lumOff val="40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  <a:cs typeface="+mn-cs"/>
            </a:rPr>
            <a:t>路径类型</a:t>
          </a:r>
        </a:p>
      </dsp:txBody>
      <dsp:txXfrm>
        <a:off x="2142362" y="4174000"/>
        <a:ext cx="1618859" cy="945119"/>
      </dsp:txXfrm>
    </dsp:sp>
    <dsp:sp modelId="{CB53E066-95E0-4784-A7BE-3BBB60727326}">
      <dsp:nvSpPr>
        <dsp:cNvPr id="0" name=""/>
        <dsp:cNvSpPr/>
      </dsp:nvSpPr>
      <dsp:spPr>
        <a:xfrm>
          <a:off x="3790626" y="4626740"/>
          <a:ext cx="731959" cy="39638"/>
        </a:xfrm>
        <a:custGeom>
          <a:avLst/>
          <a:gdLst/>
          <a:ahLst/>
          <a:cxnLst/>
          <a:rect l="0" t="0" r="0" b="0"/>
          <a:pathLst>
            <a:path>
              <a:moveTo>
                <a:pt x="0" y="19819"/>
              </a:moveTo>
              <a:lnTo>
                <a:pt x="731959" y="1981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/>
        </a:p>
      </dsp:txBody>
      <dsp:txXfrm>
        <a:off x="4138307" y="4628261"/>
        <a:ext cx="36597" cy="36597"/>
      </dsp:txXfrm>
    </dsp:sp>
    <dsp:sp modelId="{996E754D-9E3C-40AC-AA4F-A142DCE67207}">
      <dsp:nvSpPr>
        <dsp:cNvPr id="0" name=""/>
        <dsp:cNvSpPr/>
      </dsp:nvSpPr>
      <dsp:spPr>
        <a:xfrm>
          <a:off x="4522586" y="4144596"/>
          <a:ext cx="2517055" cy="1003927"/>
        </a:xfrm>
        <a:prstGeom prst="roundRect">
          <a:avLst>
            <a:gd name="adj" fmla="val 10000"/>
          </a:avLst>
        </a:prstGeom>
        <a:solidFill>
          <a:srgbClr val="4472C4">
            <a:lumMod val="60000"/>
            <a:lumOff val="40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CN" altLang="en-US" sz="2400" kern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  <a:cs typeface="+mn-cs"/>
            </a:rPr>
            <a:t>按照预设的</a:t>
          </a:r>
          <a:r>
            <a:rPr lang="en-US" altLang="zh-CN" sz="2400" kern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  <a:cs typeface="+mn-cs"/>
            </a:rPr>
            <a:t>6</a:t>
          </a:r>
          <a:r>
            <a:rPr lang="zh-CN" altLang="en-US" sz="2400" kern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  <a:cs typeface="+mn-cs"/>
            </a:rPr>
            <a:t>种</a:t>
          </a:r>
          <a:endParaRPr lang="en-US" altLang="zh-CN" sz="2400" kern="1200" dirty="0">
            <a:solidFill>
              <a:prstClr val="black"/>
            </a:solidFill>
            <a:latin typeface="等线" panose="020F0502020204030204"/>
            <a:ea typeface="等线" panose="02010600030101010101" pitchFamily="2" charset="-122"/>
            <a:cs typeface="+mn-cs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CN" altLang="en-US" sz="2400" kern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  <a:cs typeface="+mn-cs"/>
            </a:rPr>
            <a:t>路径类型统计</a:t>
          </a:r>
        </a:p>
      </dsp:txBody>
      <dsp:txXfrm>
        <a:off x="4551990" y="4174000"/>
        <a:ext cx="2458247" cy="9451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6EEAA7C-43FF-7488-FC93-888C5039EA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3BFE3C89-87A6-EB8E-318E-01040A125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A946F4D1-07E5-9605-DCB7-B8EC36E45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F0EC-9E56-4B3E-842C-2C7937A5F240}" type="datetimeFigureOut">
              <a:rPr lang="zh-CN" altLang="en-US" smtClean="0"/>
              <a:pPr/>
              <a:t>2022/12/11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2531CA5E-7E08-574F-DA53-E9E8910E7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046626E-3F0A-515F-5F08-BC99367C7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A01-5F1C-4F56-B5AE-A95050E15B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6581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C5E952F-94FE-147C-C217-2D1C6D29D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0FBFE073-5743-5930-385A-FE9A6C7B32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E8BDFCA0-B8E7-57C6-FE02-7EEE221E4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F0EC-9E56-4B3E-842C-2C7937A5F240}" type="datetimeFigureOut">
              <a:rPr lang="zh-CN" altLang="en-US" smtClean="0"/>
              <a:pPr/>
              <a:t>2022/12/11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B270016-7016-2302-9325-AC1E2706F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C1D815F-9EB7-54F9-B357-7556D86A4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A01-5F1C-4F56-B5AE-A95050E15B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0232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FB5020F0-E0D0-395D-EB75-ECB10618D7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38D598FA-2B9F-59FA-BA5B-A8BF25B0D5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4D2ACD5-D8F6-4BDE-4577-B216DC4FE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F0EC-9E56-4B3E-842C-2C7937A5F240}" type="datetimeFigureOut">
              <a:rPr lang="zh-CN" altLang="en-US" smtClean="0"/>
              <a:pPr/>
              <a:t>2022/12/11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1F73860-E293-65B8-DA76-738A890CF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6FE47651-4271-641F-DC40-DA53A127E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A01-5F1C-4F56-B5AE-A95050E15B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9663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ED8EF8A-1425-4E57-F013-C7174C6B2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6491619-6A3D-65F6-E7C8-FA35B876A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BEF246D5-0ADE-28FF-8499-C5BEB5A61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F0EC-9E56-4B3E-842C-2C7937A5F240}" type="datetimeFigureOut">
              <a:rPr lang="zh-CN" altLang="en-US" smtClean="0"/>
              <a:pPr/>
              <a:t>2022/12/11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241E5611-C717-3440-E91E-FA63A9A30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EB8866BD-A4BD-644D-410E-87026D239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A01-5F1C-4F56-B5AE-A95050E15B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0302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1B9CAD5-9728-74DC-ADB1-4AC42D172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58CACD7E-63AB-4480-B99C-1E3B7311C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1ECEFB1A-E23F-66FD-B163-BDDAD399E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F0EC-9E56-4B3E-842C-2C7937A5F240}" type="datetimeFigureOut">
              <a:rPr lang="zh-CN" altLang="en-US" smtClean="0"/>
              <a:pPr/>
              <a:t>2022/12/11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462FD031-65C2-F67D-55F6-C656E0BD4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8292EE4-9970-D2ED-BD67-5282723FB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A01-5F1C-4F56-B5AE-A95050E15B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7675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28F4A9D-889B-45C7-FDFF-566569C81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84CEEEBB-8AAC-8F52-B1A4-10D359F957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B9855FD1-C6F6-B2CE-7CB1-42A63DF1F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A18E5839-67A7-135B-359F-21D804CA4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F0EC-9E56-4B3E-842C-2C7937A5F240}" type="datetimeFigureOut">
              <a:rPr lang="zh-CN" altLang="en-US" smtClean="0"/>
              <a:pPr/>
              <a:t>2022/12/11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56E15010-57BB-C9F0-B2A5-B7BFC8EEA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3F04C74C-31BA-3C34-A685-432999D21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A01-5F1C-4F56-B5AE-A95050E15B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83340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BE2E07F-7895-0B59-5C73-3E36107B9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2C467981-A830-49E4-DEE5-62EEADFD0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5905B5B7-3000-3119-5D96-A2DC31358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FB0B3FD7-1DC3-C8E2-9195-895D4FE327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1AC9BC76-4601-D589-856A-5593ED684F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DADA4DE1-5819-A7ED-B4A8-6890A0FC4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F0EC-9E56-4B3E-842C-2C7937A5F240}" type="datetimeFigureOut">
              <a:rPr lang="zh-CN" altLang="en-US" smtClean="0"/>
              <a:pPr/>
              <a:t>2022/12/11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481FEA36-EEF9-1599-66D0-8AE8579F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F45365C9-74D0-F167-3261-ABEB7729C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A01-5F1C-4F56-B5AE-A95050E15B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42177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302E0E3-9886-45E9-1F96-5022E629C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46CF57E8-A871-5614-A5B1-B7C3203DF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F0EC-9E56-4B3E-842C-2C7937A5F240}" type="datetimeFigureOut">
              <a:rPr lang="zh-CN" altLang="en-US" smtClean="0"/>
              <a:pPr/>
              <a:t>2022/12/11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2A13BDF-17C0-E2B5-F0A0-2C8418AB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B919697F-0525-EAA0-CD72-4372AFFB1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A01-5F1C-4F56-B5AE-A95050E15B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23939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6F66637C-88A2-483C-CD67-D715B7E24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F0EC-9E56-4B3E-842C-2C7937A5F240}" type="datetimeFigureOut">
              <a:rPr lang="zh-CN" altLang="en-US" smtClean="0"/>
              <a:pPr/>
              <a:t>2022/12/11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959F0283-4AE6-D275-0FD9-863C26DA8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14B00CAB-C1B1-077E-F98E-A83ED7CFC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A01-5F1C-4F56-B5AE-A95050E15B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6365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4A61637-E993-811B-EB31-9941B5D2A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499C22BB-7492-9450-3D25-27BA85CF1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30FEC23C-74EE-9830-E6DF-6229EA4DB6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8E4B89B9-E930-AF9A-27B8-051E322D0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F0EC-9E56-4B3E-842C-2C7937A5F240}" type="datetimeFigureOut">
              <a:rPr lang="zh-CN" altLang="en-US" smtClean="0"/>
              <a:pPr/>
              <a:t>2022/12/11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7AB634FE-5CB1-FB94-7D50-EEA432325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3BA2B5BB-37FC-0941-8AEC-832C1A9FE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A01-5F1C-4F56-B5AE-A95050E15B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22899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6B69873-DEC3-C958-645E-739497417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9A0F1971-EBFA-8F5D-5B55-2ECC2B6D48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A09BBA7D-1DDC-9D1F-F452-874CFC11E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F4F4A306-60B7-C545-9932-CA541006F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F0EC-9E56-4B3E-842C-2C7937A5F240}" type="datetimeFigureOut">
              <a:rPr lang="zh-CN" altLang="en-US" smtClean="0"/>
              <a:pPr/>
              <a:t>2022/12/11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810B6141-BFCE-48F2-A384-3283D8FE9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AF8CA309-F43A-D8D1-277D-527D3595B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7A01-5F1C-4F56-B5AE-A95050E15B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7231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E00DD380-6F2B-F474-AF4C-ECBFD1D0F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4FC02DA-963F-6444-0B32-AC7B52B98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BD4ED99-D570-0EF6-4620-F7D749C50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AF0EC-9E56-4B3E-842C-2C7937A5F240}" type="datetimeFigureOut">
              <a:rPr lang="zh-CN" altLang="en-US" smtClean="0"/>
              <a:pPr/>
              <a:t>2022/12/11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6E27038-391E-6DB7-F6C7-D8788FB64A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876C563-34D7-A9AC-6F1E-B1FDEF415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97A01-5F1C-4F56-B5AE-A95050E15B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5421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示 3">
            <a:extLst>
              <a:ext uri="{FF2B5EF4-FFF2-40B4-BE49-F238E27FC236}">
                <a16:creationId xmlns:a16="http://schemas.microsoft.com/office/drawing/2014/main" xmlns="" id="{59119DFF-FA73-F6E4-128A-C6C8D37285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140507871"/>
              </p:ext>
            </p:extLst>
          </p:nvPr>
        </p:nvGraphicFramePr>
        <p:xfrm>
          <a:off x="419100" y="224287"/>
          <a:ext cx="11304000" cy="6280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7716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示 3">
            <a:extLst>
              <a:ext uri="{FF2B5EF4-FFF2-40B4-BE49-F238E27FC236}">
                <a16:creationId xmlns:a16="http://schemas.microsoft.com/office/drawing/2014/main" xmlns="" id="{59119DFF-FA73-F6E4-128A-C6C8D37285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186041658"/>
              </p:ext>
            </p:extLst>
          </p:nvPr>
        </p:nvGraphicFramePr>
        <p:xfrm>
          <a:off x="419100" y="533400"/>
          <a:ext cx="112776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169717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193</Words>
  <Application>Microsoft Office PowerPoint</Application>
  <PresentationFormat>自定义</PresentationFormat>
  <Paragraphs>43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主题​​</vt:lpstr>
      <vt:lpstr>幻灯片 1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吕 海龙</dc:creator>
  <cp:lastModifiedBy>lenovo</cp:lastModifiedBy>
  <cp:revision>11</cp:revision>
  <dcterms:created xsi:type="dcterms:W3CDTF">2022-11-15T11:39:55Z</dcterms:created>
  <dcterms:modified xsi:type="dcterms:W3CDTF">2022-12-11T01:57:21Z</dcterms:modified>
</cp:coreProperties>
</file>